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14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8" b="-34777"/>
          <a:stretch>
            <a:fillRect/>
          </a:stretch>
        </p:blipFill>
        <p:spPr>
          <a:xfrm>
            <a:off x="3285807" y="3618034"/>
            <a:ext cx="5619750" cy="671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814677" y="2083495"/>
            <a:ext cx="199933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61884" y="2083495"/>
            <a:ext cx="209454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98714" y="1921565"/>
            <a:ext cx="2809460" cy="1323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57553" y="2683386"/>
            <a:ext cx="314181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04760" y="2826217"/>
            <a:ext cx="190413" cy="209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05157" y="2988093"/>
            <a:ext cx="199933" cy="1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6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792216"/>
            <a:ext cx="1085355" cy="126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11338" y="1792216"/>
            <a:ext cx="933024" cy="1269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15206" y="1792216"/>
            <a:ext cx="1094876" cy="1260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6198" y="1792216"/>
            <a:ext cx="1037752" cy="1269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6356"/>
            <a:ext cx="11520000" cy="2295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578644" y="4558927"/>
            <a:ext cx="209454" cy="152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77983" y="4558927"/>
            <a:ext cx="218975" cy="152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48760" y="4558927"/>
            <a:ext cx="218975" cy="152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18876" y="4606556"/>
            <a:ext cx="552198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645289" y="5301933"/>
            <a:ext cx="209454" cy="161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549421" y="5330510"/>
            <a:ext cx="209454" cy="4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549421" y="5387664"/>
            <a:ext cx="209454" cy="47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577322" y="5301933"/>
            <a:ext cx="209454" cy="161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252958" y="5187624"/>
            <a:ext cx="542677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281190" y="5454344"/>
            <a:ext cx="552198" cy="247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49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179609"/>
            <a:ext cx="2532495" cy="10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04815"/>
            <a:ext cx="11520000" cy="211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3758229"/>
            <a:ext cx="7083371" cy="1268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22525" y="2135505"/>
            <a:ext cx="442595" cy="59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55720" y="2040255"/>
            <a:ext cx="448945" cy="70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17490" y="2135505"/>
            <a:ext cx="500380" cy="59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58082" y="2259764"/>
            <a:ext cx="4750809" cy="267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