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67915" r="28634" b="995"/>
          <a:stretch>
            <a:fillRect/>
          </a:stretch>
        </p:blipFill>
        <p:spPr>
          <a:xfrm>
            <a:off x="3616642" y="3739657"/>
            <a:ext cx="4958080" cy="516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8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01024" y="2045349"/>
            <a:ext cx="209454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0297" y="2045349"/>
            <a:ext cx="1999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30380" y="2578567"/>
            <a:ext cx="19041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00760" y="2578567"/>
            <a:ext cx="19993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90909" y="2578567"/>
            <a:ext cx="19993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616727" y="2730915"/>
            <a:ext cx="19041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10743" y="2730915"/>
            <a:ext cx="190413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530380" y="2883263"/>
            <a:ext cx="19041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690909" y="2883263"/>
            <a:ext cx="1999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899625" y="1908811"/>
            <a:ext cx="1047350" cy="298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921057" y="3264133"/>
            <a:ext cx="142809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902075" y="3263900"/>
            <a:ext cx="387350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881652" y="3264133"/>
            <a:ext cx="142809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891145" y="3263900"/>
            <a:ext cx="339090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2902016" y="3568829"/>
            <a:ext cx="1999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6862611" y="3568829"/>
            <a:ext cx="1999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795966" y="3949699"/>
            <a:ext cx="133289" cy="1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8452485" y="3940175"/>
            <a:ext cx="406400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6767404" y="4254395"/>
            <a:ext cx="209454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6500495" y="4625975"/>
            <a:ext cx="361315" cy="60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21" grpId="0" animBg="1"/>
      <p:bldP spid="22" grpId="0" bldLvl="0" animBg="1"/>
      <p:bldP spid="23" grpId="0" animBg="1"/>
      <p:bldP spid="24" grpId="0" bldLvl="0" animBg="1"/>
      <p:bldP spid="25" grpId="0" animBg="1"/>
      <p:bldP spid="27" grpId="0" animBg="1"/>
      <p:bldP spid="29" grpId="0" animBg="1"/>
      <p:bldP spid="30" grpId="0" bldLvl="0" animBg="1"/>
      <p:bldP spid="32" grpId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610390"/>
            <a:ext cx="1085355" cy="118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06775" y="1610360"/>
            <a:ext cx="1151890" cy="126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05855" y="1610361"/>
            <a:ext cx="1085215" cy="126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7636" y="1610390"/>
            <a:ext cx="1085355" cy="118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4500"/>
            <a:ext cx="11520000" cy="2283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861185" y="4079875"/>
            <a:ext cx="398145" cy="58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06315" y="4079875"/>
            <a:ext cx="351155" cy="58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29195" y="4079875"/>
            <a:ext cx="351790" cy="58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52075" y="4089400"/>
            <a:ext cx="485775" cy="57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31035" y="4768215"/>
            <a:ext cx="328295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06315" y="4768215"/>
            <a:ext cx="486410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00620" y="4768215"/>
            <a:ext cx="380365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52075" y="4768215"/>
            <a:ext cx="287655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7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8363" y="1457839"/>
            <a:ext cx="3941553" cy="119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3834" y="1457839"/>
            <a:ext cx="3408396" cy="119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7745" y="1817370"/>
            <a:ext cx="9331960" cy="24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