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9" r:id="rId4"/>
    <p:sldId id="268" r:id="rId5"/>
    <p:sldId id="267" r:id="rId6"/>
    <p:sldId id="266" r:id="rId7"/>
    <p:sldId id="265" r:id="rId8"/>
    <p:sldId id="263" r:id="rId9"/>
    <p:sldId id="262" r:id="rId10"/>
    <p:sldId id="260" r:id="rId11"/>
    <p:sldId id="25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989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0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62610" y="2225040"/>
            <a:ext cx="5512435" cy="2790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54" b="-22087"/>
          <a:stretch>
            <a:fillRect/>
          </a:stretch>
        </p:blipFill>
        <p:spPr>
          <a:xfrm>
            <a:off x="5050472" y="3834325"/>
            <a:ext cx="2090420" cy="638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32" b="60880"/>
          <a:stretch>
            <a:fillRect/>
          </a:stretch>
        </p:blipFill>
        <p:spPr>
          <a:xfrm>
            <a:off x="4358005" y="2525395"/>
            <a:ext cx="3475355" cy="64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63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87395" y="2075935"/>
            <a:ext cx="2038864" cy="1323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76470" y="2694305"/>
            <a:ext cx="354330" cy="705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89540" y="2674620"/>
            <a:ext cx="408305" cy="640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474942" y="2075935"/>
            <a:ext cx="1482809" cy="1729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437880" y="3961765"/>
            <a:ext cx="472440" cy="673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825851" y="4114094"/>
            <a:ext cx="199933" cy="209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529719" y="4114094"/>
            <a:ext cx="485553" cy="219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2" grpId="0" bldLvl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92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26247" y="1408216"/>
            <a:ext cx="218975" cy="152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87107" y="1408216"/>
            <a:ext cx="209454" cy="152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47966" y="1408216"/>
            <a:ext cx="209454" cy="152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421255" y="1938655"/>
            <a:ext cx="642620" cy="607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24859" y="2141967"/>
            <a:ext cx="199933" cy="200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182870" y="2645410"/>
            <a:ext cx="543560" cy="747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978512" y="2913835"/>
            <a:ext cx="323702" cy="209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890512" y="2913835"/>
            <a:ext cx="476033" cy="209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580640" y="3999865"/>
            <a:ext cx="483235" cy="553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947660" y="3999865"/>
            <a:ext cx="495935" cy="672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animBg="1"/>
      <p:bldP spid="10" grpId="0" bldLvl="0" animBg="1"/>
      <p:bldP spid="11" grpId="0" animBg="1"/>
      <p:bldP spid="12" grpId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4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99239" y="1122132"/>
            <a:ext cx="199933" cy="152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32595" y="1703258"/>
            <a:ext cx="285619" cy="257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42115" y="2474917"/>
            <a:ext cx="276099" cy="257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32595" y="3094150"/>
            <a:ext cx="285619" cy="257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00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148231" y="969583"/>
            <a:ext cx="228495" cy="190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72595" y="2350671"/>
            <a:ext cx="238016" cy="200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90644" y="2360196"/>
            <a:ext cx="228495" cy="190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85322" y="3903205"/>
            <a:ext cx="247537" cy="200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28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92960" y="1333500"/>
            <a:ext cx="354965" cy="515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77740" y="1333500"/>
            <a:ext cx="362585" cy="515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30440" y="1333500"/>
            <a:ext cx="386715" cy="515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66350" y="1293495"/>
            <a:ext cx="328930" cy="596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510145" y="2068195"/>
            <a:ext cx="534670" cy="540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141636" y="2068195"/>
            <a:ext cx="241300" cy="620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978512" y="2221217"/>
            <a:ext cx="199933" cy="200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815669" y="2221217"/>
            <a:ext cx="323702" cy="200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85" y="2830591"/>
            <a:ext cx="11520000" cy="2972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1124132" y="4088131"/>
            <a:ext cx="1723239" cy="1667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837520" y="4088131"/>
            <a:ext cx="1713719" cy="1667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598512" y="4088131"/>
            <a:ext cx="1732760" cy="1667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378545" y="4240560"/>
            <a:ext cx="1704197" cy="1514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3" grpId="0" bldLvl="0" animBg="1"/>
      <p:bldP spid="14" grpId="0" bldLvl="0" animBg="1"/>
      <p:bldP spid="15" grpId="0" animBg="1"/>
      <p:bldP spid="16" grpId="0" animBg="1"/>
      <p:bldP spid="12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90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88060" y="3578860"/>
            <a:ext cx="2961005" cy="88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43980" y="3578860"/>
            <a:ext cx="3250565" cy="88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58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1248315"/>
            <a:ext cx="5502942" cy="1241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31351"/>
            <a:ext cx="11520000" cy="2407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64462" y="4169008"/>
            <a:ext cx="2903801" cy="974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2023-07-23T13:07:50Z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