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03" b="-19793"/>
          <a:stretch>
            <a:fillRect/>
          </a:stretch>
        </p:blipFill>
        <p:spPr>
          <a:xfrm>
            <a:off x="4125912" y="3751326"/>
            <a:ext cx="3939540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2" b="60880"/>
          <a:stretch>
            <a:fillRect/>
          </a:stretch>
        </p:blipFill>
        <p:spPr>
          <a:xfrm>
            <a:off x="4358005" y="2525395"/>
            <a:ext cx="3475355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4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32990" y="1544320"/>
            <a:ext cx="398145" cy="60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40150" y="1544320"/>
            <a:ext cx="450215" cy="60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96099" y="1696915"/>
            <a:ext cx="209454" cy="200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71410" y="1544320"/>
            <a:ext cx="540385" cy="515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426314" y="2374921"/>
            <a:ext cx="314181" cy="200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720132" y="2355823"/>
            <a:ext cx="656925" cy="257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127240" y="2152015"/>
            <a:ext cx="442595" cy="586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195173" y="3052928"/>
            <a:ext cx="199933" cy="200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432859" y="3052928"/>
            <a:ext cx="209454" cy="200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animBg="1"/>
      <p:bldP spid="12" grpId="0" bldLvl="0" animBg="1"/>
      <p:bldP spid="14" grpId="0" animBg="1"/>
      <p:bldP spid="15" grpId="0" animBg="1"/>
      <p:bldP spid="16" grpId="0" bldLvl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8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83371" y="1217074"/>
            <a:ext cx="209454" cy="152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49223" y="1217074"/>
            <a:ext cx="218975" cy="152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76991" y="1217074"/>
            <a:ext cx="218975" cy="152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76330" y="1845595"/>
            <a:ext cx="342743" cy="199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15669" y="2521731"/>
            <a:ext cx="199933" cy="199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73985" y="3426460"/>
            <a:ext cx="397510" cy="51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49223" y="3426460"/>
            <a:ext cx="559302" cy="5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00210" y="3426460"/>
            <a:ext cx="665480" cy="715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9012216" y="1217074"/>
            <a:ext cx="218975" cy="152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3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53685" y="1055401"/>
            <a:ext cx="238016" cy="20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25322" y="3675064"/>
            <a:ext cx="247537" cy="19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89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154151"/>
            <a:ext cx="3379834" cy="91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5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586220" y="2247265"/>
            <a:ext cx="5491480" cy="161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2023-07-20T00:26:00Z</dcterms:created>
  <dcterms:modified xsi:type="dcterms:W3CDTF">2023-07-23T13:11:41Z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