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1" r:id="rId6"/>
    <p:sldId id="25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13" b="-6452"/>
          <a:stretch>
            <a:fillRect/>
          </a:stretch>
        </p:blipFill>
        <p:spPr>
          <a:xfrm>
            <a:off x="4571999" y="3717095"/>
            <a:ext cx="3261361" cy="541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2" b="60880"/>
          <a:stretch>
            <a:fillRect/>
          </a:stretch>
        </p:blipFill>
        <p:spPr>
          <a:xfrm>
            <a:off x="4358005" y="2525395"/>
            <a:ext cx="347535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5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110990" y="1887220"/>
            <a:ext cx="421640" cy="506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66275" y="1887220"/>
            <a:ext cx="340360" cy="61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4871" y="1496060"/>
            <a:ext cx="1115719" cy="1326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63030" y="1496060"/>
            <a:ext cx="1129880" cy="1479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0" y="2975351"/>
            <a:ext cx="11520000" cy="258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5341780" y="4533051"/>
            <a:ext cx="450215" cy="59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92145" y="4559721"/>
            <a:ext cx="474345" cy="683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34535" y="4559721"/>
            <a:ext cx="398145" cy="683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99080" y="4177933"/>
            <a:ext cx="1932974" cy="129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221242" y="4759987"/>
            <a:ext cx="199933" cy="143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3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97884" y="2559358"/>
            <a:ext cx="2494413" cy="125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67603" y="2559358"/>
            <a:ext cx="1856528" cy="125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33346"/>
            <a:ext cx="11520000" cy="1100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9833057" y="4295970"/>
            <a:ext cx="247537" cy="20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6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1177" y="1622069"/>
            <a:ext cx="4560396" cy="16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38285"/>
            <a:ext cx="11520000" cy="1980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4366202"/>
            <a:ext cx="2913322" cy="994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