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19" b="-8904"/>
          <a:stretch>
            <a:fillRect/>
          </a:stretch>
        </p:blipFill>
        <p:spPr>
          <a:xfrm>
            <a:off x="4011612" y="3851128"/>
            <a:ext cx="4168140" cy="605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32" b="60880"/>
          <a:stretch>
            <a:fillRect/>
          </a:stretch>
        </p:blipFill>
        <p:spPr>
          <a:xfrm>
            <a:off x="4358005" y="2525395"/>
            <a:ext cx="3475355" cy="649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995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350148" y="1532886"/>
            <a:ext cx="1047272" cy="266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900694" y="1561493"/>
            <a:ext cx="142809" cy="2002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005090" y="1532886"/>
            <a:ext cx="599800" cy="266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926715" y="1933575"/>
            <a:ext cx="406400" cy="504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604885" y="1933575"/>
            <a:ext cx="352425" cy="607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815338" y="2085955"/>
            <a:ext cx="314181" cy="209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864264" y="2610417"/>
            <a:ext cx="199933" cy="209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187305" y="2619952"/>
            <a:ext cx="142809" cy="2002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5991225" y="2610485"/>
            <a:ext cx="418465" cy="523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004760" y="2677166"/>
            <a:ext cx="199932" cy="143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1864264" y="2925093"/>
            <a:ext cx="199933" cy="209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4120661" y="2925093"/>
            <a:ext cx="314181" cy="2002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9014280" y="2925093"/>
            <a:ext cx="190413" cy="2002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5439410" y="3296285"/>
            <a:ext cx="375920" cy="563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animBg="1"/>
      <p:bldP spid="14" grpId="0" animBg="1"/>
      <p:bldP spid="15" grpId="0" animBg="1"/>
      <p:bldP spid="16" grpId="0" bldLvl="0" animBg="1"/>
      <p:bldP spid="17" grpId="0" animBg="1"/>
      <p:bldP spid="18" grpId="0" animBg="1"/>
      <p:bldP spid="19" grpId="0" animBg="1"/>
      <p:bldP spid="21" grpId="0" animBg="1"/>
      <p:bldP spid="2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29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299239" y="1084038"/>
            <a:ext cx="199933" cy="1524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299239" y="1769969"/>
            <a:ext cx="199933" cy="1524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299239" y="2303471"/>
            <a:ext cx="199933" cy="1524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47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568132" y="864798"/>
            <a:ext cx="238016" cy="200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234578" y="2074410"/>
            <a:ext cx="228495" cy="190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58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64528" y="1550852"/>
            <a:ext cx="1113917" cy="514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692561" y="1550852"/>
            <a:ext cx="1113917" cy="514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320595" y="1703281"/>
            <a:ext cx="1171041" cy="514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529057" y="2227256"/>
            <a:ext cx="2085024" cy="266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55008" y="2227256"/>
            <a:ext cx="695008" cy="514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683041" y="2227256"/>
            <a:ext cx="695008" cy="514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311074" y="2370158"/>
            <a:ext cx="809256" cy="257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596033" y="2598802"/>
            <a:ext cx="3113257" cy="257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576991" y="2979875"/>
            <a:ext cx="885421" cy="247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64528" y="3599118"/>
            <a:ext cx="1113917" cy="514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2692561" y="3599118"/>
            <a:ext cx="1171041" cy="504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4368198" y="3732493"/>
            <a:ext cx="1085355" cy="257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4368198" y="4123093"/>
            <a:ext cx="695008" cy="514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1055008" y="4275522"/>
            <a:ext cx="695008" cy="523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2683041" y="4275522"/>
            <a:ext cx="752132" cy="523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689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65810" y="1897380"/>
            <a:ext cx="6901180" cy="2501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2023-07-23T13:05:36Z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