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5" r:id="rId4"/>
    <p:sldId id="264" r:id="rId5"/>
    <p:sldId id="262" r:id="rId6"/>
    <p:sldId id="261" r:id="rId7"/>
    <p:sldId id="260" r:id="rId8"/>
    <p:sldId id="258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667" y="4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477" b="-11221"/>
          <a:stretch>
            <a:fillRect/>
          </a:stretch>
        </p:blipFill>
        <p:spPr>
          <a:xfrm>
            <a:off x="4358005" y="3791585"/>
            <a:ext cx="3401060" cy="5727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832" b="60880"/>
          <a:stretch>
            <a:fillRect/>
          </a:stretch>
        </p:blipFill>
        <p:spPr>
          <a:xfrm>
            <a:off x="4358005" y="2525395"/>
            <a:ext cx="3475355" cy="6496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290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654300" y="1722120"/>
            <a:ext cx="332105" cy="514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236845" y="1722120"/>
            <a:ext cx="419100" cy="514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654300" y="2417445"/>
            <a:ext cx="332105" cy="514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209540" y="2374900"/>
            <a:ext cx="364490" cy="6000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786115" y="2503135"/>
            <a:ext cx="504594" cy="2095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8071735" y="2788886"/>
            <a:ext cx="504595" cy="2286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5320030" y="3112770"/>
            <a:ext cx="335915" cy="514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2654300" y="3265170"/>
            <a:ext cx="332105" cy="3625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10" grpId="0" bldLvl="0" animBg="1"/>
      <p:bldP spid="11" grpId="0" bldLvl="0" animBg="1"/>
      <p:bldP spid="12" grpId="0" animBg="1"/>
      <p:bldP spid="15" grpId="0" animBg="1"/>
      <p:bldP spid="16" grpId="0" bldLvl="0" animBg="1"/>
      <p:bldP spid="1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3367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635768" y="1276618"/>
            <a:ext cx="218975" cy="1623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434842" y="1276618"/>
            <a:ext cx="209454" cy="1623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281520" y="1276618"/>
            <a:ext cx="209454" cy="1623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042512" y="1305262"/>
            <a:ext cx="209454" cy="477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042512" y="1362551"/>
            <a:ext cx="209454" cy="477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862229"/>
            <a:ext cx="11520000" cy="19760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/>
          <p:cNvSpPr/>
          <p:nvPr/>
        </p:nvSpPr>
        <p:spPr bwMode="white">
          <a:xfrm>
            <a:off x="2187966" y="2654555"/>
            <a:ext cx="199933" cy="2004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5672528" y="2654555"/>
            <a:ext cx="342743" cy="2004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109487" y="2654555"/>
            <a:ext cx="476033" cy="2004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921388" y="3399151"/>
            <a:ext cx="333223" cy="2100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5539239" y="3399151"/>
            <a:ext cx="476033" cy="2100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9576000" y="3399151"/>
            <a:ext cx="342743" cy="2100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108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254942" y="1028162"/>
            <a:ext cx="2465851" cy="9831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028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264462" y="1580406"/>
            <a:ext cx="3389355" cy="12585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064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264462" y="2437072"/>
            <a:ext cx="6216991" cy="17435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2023-07-20T00:26:00Z</dcterms:created>
  <dcterms:modified xsi:type="dcterms:W3CDTF">2023-07-23T13:04:54Z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2052-10.1.0.7698</vt:lpwstr>
  </property>
</Properties>
</file>