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66" b="-6116"/>
          <a:stretch>
            <a:fillRect/>
          </a:stretch>
        </p:blipFill>
        <p:spPr>
          <a:xfrm>
            <a:off x="4192904" y="3726180"/>
            <a:ext cx="380555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35635" y="2426970"/>
            <a:ext cx="1816735" cy="194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456940" y="2233930"/>
            <a:ext cx="1816735" cy="194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6142990" y="2426970"/>
            <a:ext cx="2219960" cy="194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9137015" y="2426970"/>
            <a:ext cx="2219960" cy="194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9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29983" y="1160824"/>
            <a:ext cx="599801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67206" y="1160824"/>
            <a:ext cx="599801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68330" y="1761443"/>
            <a:ext cx="599801" cy="25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63206" y="2352527"/>
            <a:ext cx="609322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57685" y="2342994"/>
            <a:ext cx="609322" cy="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29586" y="2972213"/>
            <a:ext cx="142809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96760" y="3124751"/>
            <a:ext cx="323702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20066" y="3277289"/>
            <a:ext cx="190413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628078"/>
            <a:ext cx="4208132" cy="1001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6269"/>
            <a:ext cx="11520000" cy="3042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88363" y="4834352"/>
            <a:ext cx="5883768" cy="126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33851" y="4834352"/>
            <a:ext cx="4360462" cy="126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8048" y="1847112"/>
            <a:ext cx="5455338" cy="217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