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8" b="-15855"/>
          <a:stretch>
            <a:fillRect/>
          </a:stretch>
        </p:blipFill>
        <p:spPr>
          <a:xfrm>
            <a:off x="3285807" y="3651885"/>
            <a:ext cx="5619750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413818" y="1771364"/>
            <a:ext cx="190413" cy="209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99504" y="2505655"/>
            <a:ext cx="209454" cy="2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61818" y="3211337"/>
            <a:ext cx="333223" cy="2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96297" y="1001061"/>
            <a:ext cx="599801" cy="267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85851" y="1001061"/>
            <a:ext cx="1704198" cy="267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96297" y="1699532"/>
            <a:ext cx="599801" cy="27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85719" y="1699532"/>
            <a:ext cx="1894611" cy="277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8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5702" y="3026632"/>
            <a:ext cx="1780363" cy="390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05355" y="3026632"/>
            <a:ext cx="2065983" cy="390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16462" y="3331390"/>
            <a:ext cx="199933" cy="2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38446" y="3331390"/>
            <a:ext cx="190413" cy="2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9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5008" y="1647304"/>
            <a:ext cx="3646413" cy="944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5008" y="3439994"/>
            <a:ext cx="2951404" cy="944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8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6222" y="1621947"/>
            <a:ext cx="6121785" cy="2031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