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763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45" b="-10404"/>
          <a:stretch>
            <a:fillRect/>
          </a:stretch>
        </p:blipFill>
        <p:spPr>
          <a:xfrm>
            <a:off x="3252787" y="3823091"/>
            <a:ext cx="5685790" cy="572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2" b="60880"/>
          <a:stretch>
            <a:fillRect/>
          </a:stretch>
        </p:blipFill>
        <p:spPr>
          <a:xfrm>
            <a:off x="4358005" y="2525395"/>
            <a:ext cx="3475355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9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286501" y="2435469"/>
            <a:ext cx="1318846" cy="86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1985" y="2479431"/>
            <a:ext cx="905607" cy="773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83677" y="3349869"/>
            <a:ext cx="2004646" cy="677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59062" y="3349869"/>
            <a:ext cx="1767253" cy="677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0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92561" y="941908"/>
            <a:ext cx="1732760" cy="515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72264" y="941908"/>
            <a:ext cx="1732760" cy="515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29586" y="1695527"/>
            <a:ext cx="142809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42960" y="1695450"/>
            <a:ext cx="893445" cy="61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20066" y="2000790"/>
            <a:ext cx="190413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01055" y="2439670"/>
            <a:ext cx="454025" cy="61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82975" y="2592238"/>
            <a:ext cx="199933" cy="209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283173" y="3345857"/>
            <a:ext cx="314181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719801" y="3345857"/>
            <a:ext cx="333223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121322" y="4089936"/>
            <a:ext cx="476033" cy="209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500495" y="4089936"/>
            <a:ext cx="333223" cy="209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animBg="1"/>
      <p:bldP spid="11" grpId="0" bldLvl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71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1312604"/>
            <a:ext cx="5779041" cy="990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87112"/>
            <a:ext cx="11520000" cy="1909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3608249"/>
            <a:ext cx="3503603" cy="983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5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8545" y="1884045"/>
            <a:ext cx="3631565" cy="1338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