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9" r:id="rId4"/>
    <p:sldId id="267" r:id="rId5"/>
    <p:sldId id="266" r:id="rId6"/>
    <p:sldId id="265" r:id="rId7"/>
    <p:sldId id="264" r:id="rId8"/>
    <p:sldId id="263" r:id="rId9"/>
    <p:sldId id="262" r:id="rId10"/>
    <p:sldId id="260" r:id="rId11"/>
    <p:sldId id="25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28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1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64462" y="2135060"/>
            <a:ext cx="3960595" cy="1173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61" b="478"/>
          <a:stretch>
            <a:fillRect/>
          </a:stretch>
        </p:blipFill>
        <p:spPr>
          <a:xfrm>
            <a:off x="5039677" y="3847123"/>
            <a:ext cx="2112645" cy="661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2" b="60725"/>
          <a:stretch>
            <a:fillRect/>
          </a:stretch>
        </p:blipFill>
        <p:spPr>
          <a:xfrm>
            <a:off x="3567430" y="2572385"/>
            <a:ext cx="5057140" cy="668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8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767735" y="1693570"/>
            <a:ext cx="199933" cy="200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54545" y="2141268"/>
            <a:ext cx="609322" cy="209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33652" y="2141268"/>
            <a:ext cx="618842" cy="209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92694" y="2588967"/>
            <a:ext cx="618842" cy="209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082578" y="2588967"/>
            <a:ext cx="618842" cy="209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986049" y="2588967"/>
            <a:ext cx="609322" cy="219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547438" y="2588967"/>
            <a:ext cx="618842" cy="219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252297" y="3046191"/>
            <a:ext cx="342743" cy="209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452892" y="3493890"/>
            <a:ext cx="456991" cy="209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168925" y="3951114"/>
            <a:ext cx="476033" cy="209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5" y="4208100"/>
            <a:ext cx="11520000" cy="2337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矩形 23"/>
          <p:cNvSpPr/>
          <p:nvPr/>
        </p:nvSpPr>
        <p:spPr bwMode="white">
          <a:xfrm>
            <a:off x="6541618" y="4398892"/>
            <a:ext cx="456991" cy="209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9397816" y="4398892"/>
            <a:ext cx="437950" cy="209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9664395" y="4856795"/>
            <a:ext cx="190413" cy="200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2866643" y="5305158"/>
            <a:ext cx="209454" cy="209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6474973" y="5305158"/>
            <a:ext cx="199933" cy="209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1486147" y="6211423"/>
            <a:ext cx="342743" cy="200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/>
        </p:nvSpPr>
        <p:spPr bwMode="white">
          <a:xfrm>
            <a:off x="4037684" y="6211423"/>
            <a:ext cx="190413" cy="209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1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32595" y="969623"/>
            <a:ext cx="285619" cy="257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99239" y="1464941"/>
            <a:ext cx="199933" cy="152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99239" y="1912633"/>
            <a:ext cx="199933" cy="152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32595" y="2331749"/>
            <a:ext cx="285619" cy="257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232595" y="2779441"/>
            <a:ext cx="285619" cy="257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92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452561" y="989778"/>
            <a:ext cx="247537" cy="190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10347" y="2879112"/>
            <a:ext cx="247537" cy="200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1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39768" y="989682"/>
            <a:ext cx="228495" cy="190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223735" y="2850106"/>
            <a:ext cx="247536" cy="200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46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129520" y="2066178"/>
            <a:ext cx="456991" cy="209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00429" y="2066178"/>
            <a:ext cx="628363" cy="209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61752" y="2066178"/>
            <a:ext cx="456991" cy="200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863272" y="2619017"/>
            <a:ext cx="199933" cy="200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10479" y="2619017"/>
            <a:ext cx="476033" cy="200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43239" y="2619017"/>
            <a:ext cx="342743" cy="200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597355" y="3181389"/>
            <a:ext cx="314181" cy="200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863272" y="3181389"/>
            <a:ext cx="199933" cy="200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776595" y="3171857"/>
            <a:ext cx="476033" cy="209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043834" y="3734229"/>
            <a:ext cx="609322" cy="200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662347" y="3734229"/>
            <a:ext cx="723570" cy="200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252297" y="3734229"/>
            <a:ext cx="875900" cy="200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758876" y="4287069"/>
            <a:ext cx="190413" cy="200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186644" y="4287069"/>
            <a:ext cx="295140" cy="200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442710" y="4287069"/>
            <a:ext cx="476033" cy="200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40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54280" y="1456540"/>
            <a:ext cx="2989487" cy="1182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38710" y="1475610"/>
            <a:ext cx="2503933" cy="715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85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55008" y="1390955"/>
            <a:ext cx="3646413" cy="725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9" y="2709660"/>
            <a:ext cx="11520000" cy="3051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96282" y="3205487"/>
            <a:ext cx="3960595" cy="715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6282" y="5017162"/>
            <a:ext cx="6045619" cy="715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2023-07-23T12:19:19Z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