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5" b="-16991"/>
          <a:stretch>
            <a:fillRect/>
          </a:stretch>
        </p:blipFill>
        <p:spPr>
          <a:xfrm>
            <a:off x="3389630" y="3770191"/>
            <a:ext cx="5412740" cy="572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2" b="60725"/>
          <a:stretch>
            <a:fillRect/>
          </a:stretch>
        </p:blipFill>
        <p:spPr>
          <a:xfrm>
            <a:off x="3567430" y="2572385"/>
            <a:ext cx="5057140" cy="66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0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118677" y="1705569"/>
            <a:ext cx="599801" cy="200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73520" y="2163635"/>
            <a:ext cx="599801" cy="200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86776" y="2621701"/>
            <a:ext cx="599801" cy="20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59074" y="3079767"/>
            <a:ext cx="456991" cy="200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5" y="3489915"/>
            <a:ext cx="11520000" cy="3130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2" name="矩形 41"/>
          <p:cNvSpPr/>
          <p:nvPr/>
        </p:nvSpPr>
        <p:spPr bwMode="white">
          <a:xfrm>
            <a:off x="2139950" y="3410585"/>
            <a:ext cx="84899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/>
        </p:nvSpPr>
        <p:spPr bwMode="white">
          <a:xfrm>
            <a:off x="5926455" y="3410585"/>
            <a:ext cx="563880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/>
          <p:cNvSpPr/>
          <p:nvPr/>
        </p:nvSpPr>
        <p:spPr bwMode="white">
          <a:xfrm>
            <a:off x="10056495" y="3373120"/>
            <a:ext cx="662305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/>
        </p:nvSpPr>
        <p:spPr bwMode="white">
          <a:xfrm>
            <a:off x="2254885" y="3868420"/>
            <a:ext cx="733425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/>
        </p:nvSpPr>
        <p:spPr bwMode="white">
          <a:xfrm>
            <a:off x="5919470" y="3868420"/>
            <a:ext cx="742315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/>
        </p:nvSpPr>
        <p:spPr bwMode="white">
          <a:xfrm>
            <a:off x="9708515" y="3868420"/>
            <a:ext cx="619125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/>
        </p:nvSpPr>
        <p:spPr bwMode="white">
          <a:xfrm>
            <a:off x="2673350" y="4326890"/>
            <a:ext cx="315595" cy="42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/>
          <p:cNvSpPr/>
          <p:nvPr/>
        </p:nvSpPr>
        <p:spPr bwMode="white">
          <a:xfrm>
            <a:off x="4037965" y="4326890"/>
            <a:ext cx="476250" cy="42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/>
          <p:cNvSpPr/>
          <p:nvPr/>
        </p:nvSpPr>
        <p:spPr bwMode="white">
          <a:xfrm>
            <a:off x="7708900" y="4326890"/>
            <a:ext cx="342900" cy="42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1" name="矩形 50"/>
          <p:cNvSpPr/>
          <p:nvPr/>
        </p:nvSpPr>
        <p:spPr bwMode="white">
          <a:xfrm>
            <a:off x="8816975" y="4326890"/>
            <a:ext cx="531495" cy="42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2" name="矩形 51"/>
          <p:cNvSpPr/>
          <p:nvPr/>
        </p:nvSpPr>
        <p:spPr bwMode="white">
          <a:xfrm>
            <a:off x="1822450" y="5550535"/>
            <a:ext cx="219075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6" name="矩形 55"/>
          <p:cNvSpPr/>
          <p:nvPr/>
        </p:nvSpPr>
        <p:spPr bwMode="white">
          <a:xfrm>
            <a:off x="2129155" y="6215380"/>
            <a:ext cx="219075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8" name="矩形 57"/>
          <p:cNvSpPr/>
          <p:nvPr/>
        </p:nvSpPr>
        <p:spPr bwMode="white">
          <a:xfrm>
            <a:off x="5786755" y="5598795"/>
            <a:ext cx="219075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9" name="矩形 58"/>
          <p:cNvSpPr/>
          <p:nvPr/>
        </p:nvSpPr>
        <p:spPr bwMode="white">
          <a:xfrm>
            <a:off x="9856470" y="5598795"/>
            <a:ext cx="219075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0" name="矩形 59"/>
          <p:cNvSpPr/>
          <p:nvPr/>
        </p:nvSpPr>
        <p:spPr bwMode="white">
          <a:xfrm>
            <a:off x="5937250" y="6215380"/>
            <a:ext cx="219075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1" name="矩形 60"/>
          <p:cNvSpPr/>
          <p:nvPr/>
        </p:nvSpPr>
        <p:spPr bwMode="white">
          <a:xfrm>
            <a:off x="9260840" y="6191250"/>
            <a:ext cx="219075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6" grpId="0" bldLvl="0" animBg="1"/>
      <p:bldP spid="58" grpId="0" bldLvl="0" animBg="1"/>
      <p:bldP spid="59" grpId="0" bldLvl="0" animBg="1"/>
      <p:bldP spid="60" grpId="0" bldLvl="0" animBg="1"/>
      <p:bldP spid="6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10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967669" y="933303"/>
            <a:ext cx="4341421" cy="72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82023"/>
            <a:ext cx="11520000" cy="1369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54942" y="4047245"/>
            <a:ext cx="3989157" cy="718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16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372858"/>
            <a:ext cx="4112925" cy="1184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29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273983" y="1703281"/>
            <a:ext cx="323702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82909" y="1703281"/>
            <a:ext cx="599801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91239" y="1703281"/>
            <a:ext cx="314181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90644" y="1703281"/>
            <a:ext cx="599801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31173" y="2160568"/>
            <a:ext cx="1152000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35107" y="2160568"/>
            <a:ext cx="1152000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548429" y="2160568"/>
            <a:ext cx="599801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623933" y="2160568"/>
            <a:ext cx="323702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328462" y="2160568"/>
            <a:ext cx="1970776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2023-07-23T12:17:45Z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