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7" b="-12739"/>
          <a:stretch>
            <a:fillRect/>
          </a:stretch>
        </p:blipFill>
        <p:spPr>
          <a:xfrm>
            <a:off x="2807970" y="3777127"/>
            <a:ext cx="6576060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25652" y="1674701"/>
            <a:ext cx="323702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15669" y="1674701"/>
            <a:ext cx="314181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5685" y="1674701"/>
            <a:ext cx="304661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94975" y="1703281"/>
            <a:ext cx="933024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82842" y="2131988"/>
            <a:ext cx="599801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72859" y="2131988"/>
            <a:ext cx="599801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62876" y="2131988"/>
            <a:ext cx="599801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94975" y="2141515"/>
            <a:ext cx="742611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67206" y="2617856"/>
            <a:ext cx="476033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00628" y="3075143"/>
            <a:ext cx="342742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33123" y="3075143"/>
            <a:ext cx="342743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35371" y="1821568"/>
            <a:ext cx="2446809" cy="26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33454" y="1611408"/>
            <a:ext cx="1666114" cy="70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445556"/>
            <a:ext cx="6017058" cy="72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1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1381647"/>
            <a:ext cx="6321719" cy="725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91907"/>
            <a:ext cx="5874247" cy="73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61359"/>
            <a:ext cx="4779371" cy="724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