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39" b="-11803"/>
          <a:stretch>
            <a:fillRect/>
          </a:stretch>
        </p:blipFill>
        <p:spPr>
          <a:xfrm>
            <a:off x="3984307" y="3646902"/>
            <a:ext cx="422338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2" b="60725"/>
          <a:stretch>
            <a:fillRect/>
          </a:stretch>
        </p:blipFill>
        <p:spPr>
          <a:xfrm>
            <a:off x="3567430" y="2572385"/>
            <a:ext cx="5057140" cy="66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7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682049" y="1656407"/>
            <a:ext cx="599801" cy="25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28066" y="1656407"/>
            <a:ext cx="599801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90578" y="2094898"/>
            <a:ext cx="609322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19008" y="2743102"/>
            <a:ext cx="618842" cy="25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00694" y="3181593"/>
            <a:ext cx="609322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62413" y="4020445"/>
            <a:ext cx="885421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89983" y="4010912"/>
            <a:ext cx="599801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00958" y="1093151"/>
            <a:ext cx="238016" cy="19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02016" y="2235725"/>
            <a:ext cx="228495" cy="190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9818" y="3816285"/>
            <a:ext cx="238016" cy="19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6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2264" y="1565017"/>
            <a:ext cx="5131636" cy="267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97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2264" y="1446819"/>
            <a:ext cx="6026578" cy="715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3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1800" y="1618615"/>
            <a:ext cx="7218680" cy="188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2023-07-23T12:14:32Z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