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84" b="-4281"/>
          <a:stretch>
            <a:fillRect/>
          </a:stretch>
        </p:blipFill>
        <p:spPr>
          <a:xfrm>
            <a:off x="2604452" y="3689203"/>
            <a:ext cx="6983095" cy="64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2" b="60725"/>
          <a:stretch>
            <a:fillRect/>
          </a:stretch>
        </p:blipFill>
        <p:spPr>
          <a:xfrm>
            <a:off x="3567430" y="2572385"/>
            <a:ext cx="5057140" cy="668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1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299239" y="1733620"/>
            <a:ext cx="228495" cy="190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99239" y="2181955"/>
            <a:ext cx="228495" cy="190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89719" y="2630290"/>
            <a:ext cx="238015" cy="200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289719" y="3078624"/>
            <a:ext cx="238015" cy="209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84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1431512"/>
            <a:ext cx="5588628" cy="717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24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942" y="1388990"/>
            <a:ext cx="5598148" cy="714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34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1391406"/>
            <a:ext cx="3960595" cy="706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13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310054" y="2444262"/>
            <a:ext cx="1397978" cy="1248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968330" y="4502423"/>
            <a:ext cx="333223" cy="20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597355" y="4949995"/>
            <a:ext cx="323702" cy="20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473917" y="5407090"/>
            <a:ext cx="342743" cy="199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42138" y="2769577"/>
            <a:ext cx="1259415" cy="1002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85238" y="2444262"/>
            <a:ext cx="975947" cy="132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animBg="1"/>
      <p:bldP spid="11" grpId="0" animBg="1"/>
      <p:bldP spid="12" grpId="0" animBg="1"/>
      <p:bldP spid="7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2023-07-23T12:13:54Z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