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77" b="-546"/>
          <a:stretch>
            <a:fillRect/>
          </a:stretch>
        </p:blipFill>
        <p:spPr>
          <a:xfrm>
            <a:off x="2615565" y="3701855"/>
            <a:ext cx="6960870" cy="584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1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72" b="60725"/>
          <a:stretch>
            <a:fillRect/>
          </a:stretch>
        </p:blipFill>
        <p:spPr>
          <a:xfrm>
            <a:off x="3567430" y="2572385"/>
            <a:ext cx="5057140" cy="6680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589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558942" y="2315313"/>
            <a:ext cx="590280" cy="2575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453884" y="3450349"/>
            <a:ext cx="590280" cy="2575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453884" y="4022636"/>
            <a:ext cx="590280" cy="2575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664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940429" y="1017802"/>
            <a:ext cx="228495" cy="200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664330" y="3172345"/>
            <a:ext cx="228495" cy="190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683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967338" y="1236547"/>
            <a:ext cx="228496" cy="247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331107" y="1836792"/>
            <a:ext cx="180892" cy="1333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406611" y="2846727"/>
            <a:ext cx="199933" cy="209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072727" y="2846727"/>
            <a:ext cx="476033" cy="209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014942" y="2846727"/>
            <a:ext cx="476033" cy="209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292363" y="3380278"/>
            <a:ext cx="209454" cy="200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481454" y="3351695"/>
            <a:ext cx="580760" cy="266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796628" y="3923356"/>
            <a:ext cx="618842" cy="209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983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731305" y="2257446"/>
            <a:ext cx="4255735" cy="2669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2023-07-20T00:26:00Z</dcterms:created>
  <dcterms:modified xsi:type="dcterms:W3CDTF">2023-07-23T12:12:22Z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