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0" b="-22471"/>
          <a:stretch>
            <a:fillRect/>
          </a:stretch>
        </p:blipFill>
        <p:spPr>
          <a:xfrm>
            <a:off x="4142740" y="3827585"/>
            <a:ext cx="3906520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308760" y="1629480"/>
            <a:ext cx="199933" cy="15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42115" y="2059003"/>
            <a:ext cx="285619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08760" y="2564886"/>
            <a:ext cx="199933" cy="15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8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967669" y="1655587"/>
            <a:ext cx="238016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56628" y="2598699"/>
            <a:ext cx="247537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88231" y="3065491"/>
            <a:ext cx="238016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55609"/>
            <a:ext cx="4865057" cy="73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2761"/>
            <a:ext cx="11520000" cy="24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4677098"/>
            <a:ext cx="5731438" cy="122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466014"/>
            <a:ext cx="4941223" cy="121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