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2" r:id="rId5"/>
    <p:sldId id="281" r:id="rId6"/>
    <p:sldId id="280" r:id="rId7"/>
    <p:sldId id="278" r:id="rId8"/>
    <p:sldId id="277" r:id="rId9"/>
    <p:sldId id="276" r:id="rId10"/>
    <p:sldId id="273" r:id="rId11"/>
    <p:sldId id="272" r:id="rId12"/>
    <p:sldId id="270" r:id="rId13"/>
    <p:sldId id="269" r:id="rId14"/>
    <p:sldId id="268" r:id="rId15"/>
    <p:sldId id="266" r:id="rId16"/>
    <p:sldId id="265" r:id="rId17"/>
    <p:sldId id="263" r:id="rId18"/>
    <p:sldId id="262" r:id="rId19"/>
    <p:sldId id="261" r:id="rId20"/>
    <p:sldId id="25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4.png"/><Relationship Id="rId2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8.png"/><Relationship Id="rId2" Type="http://schemas.openxmlformats.org/officeDocument/2006/relationships/tags" Target="../tags/tag1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21.png"/><Relationship Id="rId2" Type="http://schemas.openxmlformats.org/officeDocument/2006/relationships/tags" Target="../tags/tag25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3" Type="http://schemas.openxmlformats.org/officeDocument/2006/relationships/image" Target="../media/image25.png"/><Relationship Id="rId2" Type="http://schemas.openxmlformats.org/officeDocument/2006/relationships/tags" Target="../tags/tag30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2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69190" y="1445913"/>
            <a:ext cx="247537" cy="20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96826" y="1522118"/>
            <a:ext cx="276099" cy="5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72991" y="1426862"/>
            <a:ext cx="133289" cy="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72991" y="1588796"/>
            <a:ext cx="133289" cy="7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62677" y="1445913"/>
            <a:ext cx="257057" cy="20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47834" y="1436388"/>
            <a:ext cx="266578" cy="21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19235" y="1360170"/>
            <a:ext cx="1833880" cy="46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1828755"/>
            <a:ext cx="11520000" cy="1227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281150" y="2480657"/>
            <a:ext cx="276099" cy="220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4708588" y="2566939"/>
            <a:ext cx="266578" cy="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7945613" y="2490244"/>
            <a:ext cx="247537" cy="201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9687894" y="2480657"/>
            <a:ext cx="133289" cy="6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9621249" y="2566939"/>
            <a:ext cx="266579" cy="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9687894" y="2634046"/>
            <a:ext cx="133289" cy="7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16330" y="1161771"/>
            <a:ext cx="752132" cy="28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43834" y="1161771"/>
            <a:ext cx="752133" cy="28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71272" y="1161771"/>
            <a:ext cx="742612" cy="28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0575" y="1811020"/>
            <a:ext cx="2571115" cy="129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50970" y="1811020"/>
            <a:ext cx="2672715" cy="1186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12330" y="1811020"/>
            <a:ext cx="3002280" cy="118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7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0231" y="1876152"/>
            <a:ext cx="2884760" cy="108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14809" y="1876152"/>
            <a:ext cx="1494743" cy="143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29851" y="3859547"/>
            <a:ext cx="2323041" cy="362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38644" y="1361880"/>
            <a:ext cx="266579" cy="27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52561" y="1352338"/>
            <a:ext cx="257057" cy="295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80793" y="1352338"/>
            <a:ext cx="428429" cy="28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72000" y="2296968"/>
            <a:ext cx="428429" cy="28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52561" y="2287426"/>
            <a:ext cx="257057" cy="295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56958" y="2296968"/>
            <a:ext cx="266578" cy="28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72000" y="3232056"/>
            <a:ext cx="428429" cy="28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43041" y="3232056"/>
            <a:ext cx="276099" cy="28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56958" y="3232056"/>
            <a:ext cx="257057" cy="295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5" y="3919175"/>
            <a:ext cx="11520000" cy="1908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3777516" y="5140522"/>
            <a:ext cx="276099" cy="28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4520128" y="5197772"/>
            <a:ext cx="247537" cy="20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5224657" y="5140522"/>
            <a:ext cx="257057" cy="295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5948227" y="5188230"/>
            <a:ext cx="276099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6671797" y="5140522"/>
            <a:ext cx="247537" cy="28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7700029" y="5140522"/>
            <a:ext cx="447471" cy="28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6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9818" y="2632439"/>
            <a:ext cx="2741950" cy="372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0" y="2986360"/>
            <a:ext cx="11520000" cy="2388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310356" y="3817634"/>
            <a:ext cx="2732429" cy="37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7203645" y="3817634"/>
            <a:ext cx="2722909" cy="37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1319877" y="4486475"/>
            <a:ext cx="2532495" cy="37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7203645" y="4486475"/>
            <a:ext cx="2542016" cy="37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7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7471" y="2170878"/>
            <a:ext cx="3503603" cy="371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6991" y="2838044"/>
            <a:ext cx="4855537" cy="371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7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7471" y="1160811"/>
            <a:ext cx="2732429" cy="362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4595" y="2037890"/>
            <a:ext cx="533157" cy="143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991" y="1828154"/>
            <a:ext cx="3503603" cy="37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0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1122230"/>
            <a:ext cx="2351603" cy="371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07272" y="1789181"/>
            <a:ext cx="3694016" cy="362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" y="2958420"/>
            <a:ext cx="11520000" cy="2410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290320" y="3869690"/>
            <a:ext cx="6217920" cy="149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t="34970" r="26408"/>
          <a:stretch>
            <a:fillRect/>
          </a:stretch>
        </p:blipFill>
        <p:spPr>
          <a:xfrm>
            <a:off x="3604260" y="3336925"/>
            <a:ext cx="5514340" cy="1732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5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15338" y="1293953"/>
            <a:ext cx="257057" cy="276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67140" y="1293953"/>
            <a:ext cx="247536" cy="285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40297" y="1951533"/>
            <a:ext cx="828297" cy="276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63338" y="1951533"/>
            <a:ext cx="837818" cy="276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25520" y="2561462"/>
            <a:ext cx="1580429" cy="362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43371" y="2561462"/>
            <a:ext cx="1218644" cy="362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18611" y="2561462"/>
            <a:ext cx="809256" cy="362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40165" y="3247632"/>
            <a:ext cx="247537" cy="276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53619" y="3209512"/>
            <a:ext cx="1580429" cy="362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87239" y="550772"/>
            <a:ext cx="247537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62280" y="550772"/>
            <a:ext cx="247537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35239" y="1199397"/>
            <a:ext cx="428429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52760" y="1199397"/>
            <a:ext cx="447471" cy="27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30776" y="2782806"/>
            <a:ext cx="266578" cy="219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58280" y="2782806"/>
            <a:ext cx="266578" cy="219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76132" y="2792345"/>
            <a:ext cx="266578" cy="20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21560" y="3803650"/>
            <a:ext cx="276225" cy="26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58280" y="3765283"/>
            <a:ext cx="266578" cy="20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66545" y="3765283"/>
            <a:ext cx="266579" cy="20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2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96033" y="645768"/>
            <a:ext cx="257057" cy="27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86115" y="1293511"/>
            <a:ext cx="418909" cy="27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10677" y="1941254"/>
            <a:ext cx="247537" cy="27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96760" y="2588997"/>
            <a:ext cx="247537" cy="285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99966" y="2588997"/>
            <a:ext cx="247537" cy="285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49487" y="3236740"/>
            <a:ext cx="409388" cy="285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52694" y="3236740"/>
            <a:ext cx="247537" cy="285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22325"/>
            <a:ext cx="11520000" cy="2524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778578" y="4541464"/>
            <a:ext cx="247537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3892165" y="4541464"/>
            <a:ext cx="247537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8328793" y="4541464"/>
            <a:ext cx="266578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2568793" y="5836849"/>
            <a:ext cx="418909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6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85322" y="1331843"/>
            <a:ext cx="418909" cy="285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25256" y="1960683"/>
            <a:ext cx="247537" cy="285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1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95966" y="1084892"/>
            <a:ext cx="428429" cy="371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90181" y="2343916"/>
            <a:ext cx="418909" cy="371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30512" y="541444"/>
            <a:ext cx="428429" cy="362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879680"/>
            <a:ext cx="11520000" cy="1816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8352266" y="2965731"/>
            <a:ext cx="428429" cy="363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4624660"/>
            <a:ext cx="11520000" cy="1895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2820762" y="5405618"/>
            <a:ext cx="428429" cy="371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3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30644" y="1807314"/>
            <a:ext cx="437950" cy="28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34512" y="1807314"/>
            <a:ext cx="247537" cy="28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48033" y="1816836"/>
            <a:ext cx="247537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80462" y="1807314"/>
            <a:ext cx="409388" cy="28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30710" y="2435754"/>
            <a:ext cx="247537" cy="28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44099" y="2435754"/>
            <a:ext cx="437950" cy="28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48033" y="2445276"/>
            <a:ext cx="247537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51900" y="2435754"/>
            <a:ext cx="247537" cy="28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30644" y="3073715"/>
            <a:ext cx="437950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34512" y="3073715"/>
            <a:ext cx="428429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48033" y="3073715"/>
            <a:ext cx="257057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023140" y="3073715"/>
            <a:ext cx="447471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2023-07-21T16:55:01Z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