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82" r:id="rId5"/>
    <p:sldId id="280" r:id="rId6"/>
    <p:sldId id="279" r:id="rId7"/>
    <p:sldId id="277" r:id="rId8"/>
    <p:sldId id="275" r:id="rId9"/>
    <p:sldId id="274" r:id="rId10"/>
    <p:sldId id="273" r:id="rId11"/>
    <p:sldId id="272" r:id="rId12"/>
    <p:sldId id="271" r:id="rId13"/>
    <p:sldId id="270" r:id="rId14"/>
    <p:sldId id="269" r:id="rId15"/>
    <p:sldId id="268" r:id="rId16"/>
    <p:sldId id="267" r:id="rId17"/>
    <p:sldId id="265" r:id="rId18"/>
    <p:sldId id="264" r:id="rId19"/>
    <p:sldId id="262" r:id="rId20"/>
    <p:sldId id="260" r:id="rId21"/>
    <p:sldId id="258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34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image" Target="../media/image19.png"/><Relationship Id="rId2" Type="http://schemas.openxmlformats.org/officeDocument/2006/relationships/tags" Target="../tags/tag16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image" Target="../media/image22.png"/><Relationship Id="rId2" Type="http://schemas.openxmlformats.org/officeDocument/2006/relationships/tags" Target="../tags/tag25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image" Target="../media/image24.png"/><Relationship Id="rId2" Type="http://schemas.openxmlformats.org/officeDocument/2006/relationships/tags" Target="../tags/tag29.xml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Relationship Id="rId3" Type="http://schemas.openxmlformats.org/officeDocument/2006/relationships/image" Target="../media/image9.png"/><Relationship Id="rId2" Type="http://schemas.openxmlformats.org/officeDocument/2006/relationships/tags" Target="../tags/tag14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341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816330" y="1247460"/>
            <a:ext cx="752132" cy="286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291371" y="1257002"/>
            <a:ext cx="742611" cy="267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766413" y="1247460"/>
            <a:ext cx="752133" cy="286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28955" y="1847215"/>
            <a:ext cx="2693035" cy="1346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292600" y="1934210"/>
            <a:ext cx="2431415" cy="1259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689215" y="1934210"/>
            <a:ext cx="2528570" cy="1260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10" grpId="0" bldLvl="0" animBg="1"/>
      <p:bldP spid="1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97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59669" y="1561276"/>
            <a:ext cx="266578" cy="57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301884" y="1475471"/>
            <a:ext cx="133289" cy="76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235239" y="1561276"/>
            <a:ext cx="266578" cy="57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301884" y="1637547"/>
            <a:ext cx="133289" cy="66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309752" y="1494538"/>
            <a:ext cx="257057" cy="190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185322" y="1485004"/>
            <a:ext cx="266578" cy="209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550082" y="2428865"/>
            <a:ext cx="276099" cy="57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626247" y="2343059"/>
            <a:ext cx="133289" cy="66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626247" y="2495602"/>
            <a:ext cx="133289" cy="76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376930" y="2343150"/>
            <a:ext cx="316865" cy="228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481123" y="2428865"/>
            <a:ext cx="276098" cy="57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557289" y="2343059"/>
            <a:ext cx="133289" cy="66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8557289" y="2495602"/>
            <a:ext cx="133289" cy="76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356694" y="2428865"/>
            <a:ext cx="266578" cy="57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10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880330" y="1095044"/>
            <a:ext cx="247537" cy="276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302214" y="2231022"/>
            <a:ext cx="247537" cy="276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397090" y="2746508"/>
            <a:ext cx="6283635" cy="162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977190" y="2994705"/>
            <a:ext cx="1104396" cy="353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96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78776" y="1064972"/>
            <a:ext cx="628363" cy="943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033983" y="1588938"/>
            <a:ext cx="1313851" cy="485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139371" y="1674678"/>
            <a:ext cx="95206" cy="657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690578" y="2008111"/>
            <a:ext cx="2323041" cy="362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03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824859" y="2295169"/>
            <a:ext cx="4179571" cy="762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53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45289" y="2050007"/>
            <a:ext cx="257057" cy="295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749685" y="2059555"/>
            <a:ext cx="257057" cy="286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749355" y="2050007"/>
            <a:ext cx="466512" cy="295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53752" y="2050007"/>
            <a:ext cx="466512" cy="295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072396" y="2059555"/>
            <a:ext cx="247537" cy="286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176793" y="2050007"/>
            <a:ext cx="257057" cy="295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176462" y="2050007"/>
            <a:ext cx="466512" cy="295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385586" y="2050007"/>
            <a:ext cx="257057" cy="295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499504" y="2059555"/>
            <a:ext cx="247537" cy="286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0" y="2947625"/>
            <a:ext cx="11520000" cy="25240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2016855" y="4766877"/>
            <a:ext cx="257057" cy="295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2749946" y="4824026"/>
            <a:ext cx="257057" cy="200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6"/>
            </p:custDataLst>
          </p:nvPr>
        </p:nvSpPr>
        <p:spPr bwMode="white">
          <a:xfrm>
            <a:off x="3463995" y="4776402"/>
            <a:ext cx="257057" cy="285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7"/>
            </p:custDataLst>
          </p:nvPr>
        </p:nvSpPr>
        <p:spPr bwMode="white">
          <a:xfrm>
            <a:off x="4187566" y="4814502"/>
            <a:ext cx="266578" cy="219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8"/>
            </p:custDataLst>
          </p:nvPr>
        </p:nvSpPr>
        <p:spPr bwMode="white">
          <a:xfrm>
            <a:off x="4901615" y="4766877"/>
            <a:ext cx="247537" cy="285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9"/>
            </p:custDataLst>
          </p:nvPr>
        </p:nvSpPr>
        <p:spPr bwMode="white">
          <a:xfrm>
            <a:off x="5929847" y="4776402"/>
            <a:ext cx="428429" cy="276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0"/>
            </p:custDataLst>
          </p:nvPr>
        </p:nvSpPr>
        <p:spPr bwMode="white">
          <a:xfrm>
            <a:off x="6872392" y="4738303"/>
            <a:ext cx="418909" cy="361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1"/>
            </p:custDataLst>
          </p:nvPr>
        </p:nvSpPr>
        <p:spPr bwMode="white">
          <a:xfrm>
            <a:off x="7662607" y="4738303"/>
            <a:ext cx="3770180" cy="371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52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739834" y="2664507"/>
            <a:ext cx="466512" cy="295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68132" y="2797825"/>
            <a:ext cx="276099" cy="57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215537" y="2664507"/>
            <a:ext cx="437950" cy="295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015272" y="2721643"/>
            <a:ext cx="266578" cy="209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615074" y="2664507"/>
            <a:ext cx="476033" cy="295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728991" y="2674029"/>
            <a:ext cx="476033" cy="285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652510" y="2517775"/>
            <a:ext cx="466725" cy="480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743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88231" y="3346591"/>
            <a:ext cx="2351603" cy="372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092099" y="3337049"/>
            <a:ext cx="2342082" cy="381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397752" y="3966809"/>
            <a:ext cx="2113586" cy="362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520859" y="3966809"/>
            <a:ext cx="2151669" cy="362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0" y="4813255"/>
            <a:ext cx="11520000" cy="1882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417036" y="5606243"/>
            <a:ext cx="2351603" cy="363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4120904" y="5606243"/>
            <a:ext cx="2732429" cy="363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1426557" y="6227258"/>
            <a:ext cx="6007537" cy="363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00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88231" y="2401580"/>
            <a:ext cx="3503603" cy="362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397752" y="3021686"/>
            <a:ext cx="3694016" cy="362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5" y="3848690"/>
            <a:ext cx="11520000" cy="22620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5298826" y="4068216"/>
            <a:ext cx="247537" cy="286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9468875" y="4068216"/>
            <a:ext cx="247537" cy="286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1223983" y="5289929"/>
            <a:ext cx="4636561" cy="372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  <p:bldP spid="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559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16991" y="2041113"/>
            <a:ext cx="2151669" cy="372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330446" y="2041113"/>
            <a:ext cx="2342082" cy="372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26512" y="2661978"/>
            <a:ext cx="4074842" cy="372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64595" y="2881669"/>
            <a:ext cx="533157" cy="143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4" t="35882" r="22958"/>
          <a:stretch>
            <a:fillRect/>
          </a:stretch>
        </p:blipFill>
        <p:spPr>
          <a:xfrm>
            <a:off x="3478530" y="2483485"/>
            <a:ext cx="5863590" cy="1629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55" y="706710"/>
            <a:ext cx="11520000" cy="2598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053046" y="1576004"/>
            <a:ext cx="247537" cy="277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528088" y="1576004"/>
            <a:ext cx="247537" cy="277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70" y="3511505"/>
            <a:ext cx="11520000" cy="2336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4823489" y="3664080"/>
            <a:ext cx="437950" cy="2765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7927224" y="3664080"/>
            <a:ext cx="428429" cy="2765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2224348" y="4255311"/>
            <a:ext cx="238016" cy="2765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7"/>
            </p:custDataLst>
          </p:nvPr>
        </p:nvSpPr>
        <p:spPr bwMode="white">
          <a:xfrm>
            <a:off x="10650133" y="4846542"/>
            <a:ext cx="418909" cy="286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8"/>
            </p:custDataLst>
          </p:nvPr>
        </p:nvSpPr>
        <p:spPr bwMode="white">
          <a:xfrm>
            <a:off x="4909174" y="5447309"/>
            <a:ext cx="390347" cy="2765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60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92628" y="1878597"/>
            <a:ext cx="276099" cy="276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616066" y="1869047"/>
            <a:ext cx="257057" cy="296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615735" y="1869047"/>
            <a:ext cx="466512" cy="286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986380" y="1869047"/>
            <a:ext cx="257057" cy="296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081256" y="1878597"/>
            <a:ext cx="266579" cy="276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090446" y="1869047"/>
            <a:ext cx="476033" cy="286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397421" y="2738181"/>
            <a:ext cx="476033" cy="296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606545" y="2747732"/>
            <a:ext cx="266578" cy="286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720462" y="2738181"/>
            <a:ext cx="257057" cy="296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881652" y="2738181"/>
            <a:ext cx="466512" cy="296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090776" y="2738181"/>
            <a:ext cx="257057" cy="296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185652" y="2747732"/>
            <a:ext cx="276098" cy="286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80" y="360000"/>
            <a:ext cx="11520000" cy="23799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72798" y="1115095"/>
            <a:ext cx="247537" cy="286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099905" y="1115095"/>
            <a:ext cx="266578" cy="277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622880" y="1115095"/>
            <a:ext cx="447471" cy="277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663277" y="2309867"/>
            <a:ext cx="266578" cy="277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757492" y="2309867"/>
            <a:ext cx="447471" cy="277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613360" y="2309867"/>
            <a:ext cx="247537" cy="277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80" y="2817450"/>
            <a:ext cx="11520000" cy="2956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10574616" y="2979576"/>
            <a:ext cx="247537" cy="276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2634384" y="3570860"/>
            <a:ext cx="247537" cy="276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4976467" y="3570860"/>
            <a:ext cx="418909" cy="276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7"/>
            </p:custDataLst>
          </p:nvPr>
        </p:nvSpPr>
        <p:spPr bwMode="white">
          <a:xfrm>
            <a:off x="8737128" y="4753429"/>
            <a:ext cx="437950" cy="286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8"/>
            </p:custDataLst>
          </p:nvPr>
        </p:nvSpPr>
        <p:spPr bwMode="white">
          <a:xfrm>
            <a:off x="1872732" y="5354250"/>
            <a:ext cx="238016" cy="276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29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090776" y="1304771"/>
            <a:ext cx="428429" cy="372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35" y="3089230"/>
            <a:ext cx="11520000" cy="2021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7177688" y="3279974"/>
            <a:ext cx="428429" cy="371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60" y="427945"/>
            <a:ext cx="11520000" cy="2375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764394" y="656920"/>
            <a:ext cx="428429" cy="372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10" y="360000"/>
            <a:ext cx="11520000" cy="38822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903616" y="1180320"/>
            <a:ext cx="428429" cy="362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077302" y="3145273"/>
            <a:ext cx="428429" cy="372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5" y="360000"/>
            <a:ext cx="11520000" cy="3301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008052" y="1924830"/>
            <a:ext cx="390347" cy="286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21573" y="1924830"/>
            <a:ext cx="247537" cy="286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415788" y="1924830"/>
            <a:ext cx="437950" cy="286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110135" y="1934371"/>
            <a:ext cx="390347" cy="267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036614" y="2583203"/>
            <a:ext cx="409388" cy="286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321573" y="2592745"/>
            <a:ext cx="238016" cy="267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415788" y="2583203"/>
            <a:ext cx="390347" cy="276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1110135" y="2583203"/>
            <a:ext cx="390347" cy="286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817639" y="3241577"/>
            <a:ext cx="247537" cy="276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321573" y="3241577"/>
            <a:ext cx="247537" cy="276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415788" y="3241577"/>
            <a:ext cx="437950" cy="276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1110135" y="3241577"/>
            <a:ext cx="247537" cy="276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COMMONDATA" val="eyJoZGlkIjoiMWU5NTkzNjQ2NzQyNDFkNzhmODUwZGZiNTQ0ZGRhZjM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2023-07-21T16:47:15Z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