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81" r:id="rId5"/>
    <p:sldId id="280" r:id="rId6"/>
    <p:sldId id="278" r:id="rId7"/>
    <p:sldId id="276" r:id="rId8"/>
    <p:sldId id="275" r:id="rId9"/>
    <p:sldId id="273" r:id="rId10"/>
    <p:sldId id="272" r:id="rId11"/>
    <p:sldId id="271" r:id="rId12"/>
    <p:sldId id="270" r:id="rId13"/>
    <p:sldId id="268" r:id="rId14"/>
    <p:sldId id="267" r:id="rId15"/>
    <p:sldId id="265" r:id="rId16"/>
    <p:sldId id="263" r:id="rId17"/>
    <p:sldId id="261" r:id="rId18"/>
    <p:sldId id="260" r:id="rId19"/>
    <p:sldId id="25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5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image" Target="../media/image15.png"/><Relationship Id="rId2" Type="http://schemas.openxmlformats.org/officeDocument/2006/relationships/tags" Target="../tags/tag21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35.xml"/><Relationship Id="rId16" Type="http://schemas.openxmlformats.org/officeDocument/2006/relationships/tags" Target="../tags/tag34.xml"/><Relationship Id="rId15" Type="http://schemas.openxmlformats.org/officeDocument/2006/relationships/tags" Target="../tags/tag33.xml"/><Relationship Id="rId14" Type="http://schemas.openxmlformats.org/officeDocument/2006/relationships/tags" Target="../tags/tag32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image" Target="../media/image18.png"/><Relationship Id="rId2" Type="http://schemas.openxmlformats.org/officeDocument/2006/relationships/tags" Target="../tags/tag36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image" Target="../media/image20.png"/><Relationship Id="rId2" Type="http://schemas.openxmlformats.org/officeDocument/2006/relationships/tags" Target="../tags/tag41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22.png"/><Relationship Id="rId2" Type="http://schemas.openxmlformats.org/officeDocument/2006/relationships/tags" Target="../tags/tag46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tags" Target="../tags/tag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5.png"/><Relationship Id="rId2" Type="http://schemas.openxmlformats.org/officeDocument/2006/relationships/tags" Target="../tags/tag2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7.png"/><Relationship Id="rId2" Type="http://schemas.openxmlformats.org/officeDocument/2006/relationships/tags" Target="../tags/tag1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10.png"/><Relationship Id="rId2" Type="http://schemas.openxmlformats.org/officeDocument/2006/relationships/tags" Target="../tags/tag18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357355" y="1963772"/>
            <a:ext cx="257057" cy="286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728330" y="1963772"/>
            <a:ext cx="257057" cy="286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11338" y="3357527"/>
            <a:ext cx="2199272" cy="286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66677" y="3357527"/>
            <a:ext cx="1618512" cy="286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67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5" y="3209245"/>
            <a:ext cx="11520000" cy="1966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1480040" y="3591049"/>
            <a:ext cx="266578" cy="276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2222651" y="3638774"/>
            <a:ext cx="257057" cy="200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6"/>
            </p:custDataLst>
          </p:nvPr>
        </p:nvSpPr>
        <p:spPr bwMode="white">
          <a:xfrm>
            <a:off x="2936701" y="3591049"/>
            <a:ext cx="266578" cy="276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7"/>
            </p:custDataLst>
          </p:nvPr>
        </p:nvSpPr>
        <p:spPr bwMode="white">
          <a:xfrm>
            <a:off x="3669792" y="3629229"/>
            <a:ext cx="276099" cy="219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8"/>
            </p:custDataLst>
          </p:nvPr>
        </p:nvSpPr>
        <p:spPr bwMode="white">
          <a:xfrm>
            <a:off x="4393362" y="3581504"/>
            <a:ext cx="247537" cy="286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9"/>
            </p:custDataLst>
          </p:nvPr>
        </p:nvSpPr>
        <p:spPr bwMode="white">
          <a:xfrm>
            <a:off x="5440635" y="3581504"/>
            <a:ext cx="437950" cy="295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10"/>
            </p:custDataLst>
          </p:nvPr>
        </p:nvSpPr>
        <p:spPr bwMode="white">
          <a:xfrm>
            <a:off x="6392701" y="3571958"/>
            <a:ext cx="409388" cy="353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11"/>
            </p:custDataLst>
          </p:nvPr>
        </p:nvSpPr>
        <p:spPr bwMode="white">
          <a:xfrm>
            <a:off x="1489560" y="4555104"/>
            <a:ext cx="247537" cy="286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2"/>
            </p:custDataLst>
          </p:nvPr>
        </p:nvSpPr>
        <p:spPr bwMode="white">
          <a:xfrm>
            <a:off x="2222651" y="4612375"/>
            <a:ext cx="257057" cy="190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3"/>
            </p:custDataLst>
          </p:nvPr>
        </p:nvSpPr>
        <p:spPr bwMode="white">
          <a:xfrm>
            <a:off x="2936701" y="4555104"/>
            <a:ext cx="266578" cy="286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4"/>
            </p:custDataLst>
          </p:nvPr>
        </p:nvSpPr>
        <p:spPr bwMode="white">
          <a:xfrm>
            <a:off x="3669792" y="4679191"/>
            <a:ext cx="276099" cy="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5"/>
            </p:custDataLst>
          </p:nvPr>
        </p:nvSpPr>
        <p:spPr bwMode="white">
          <a:xfrm>
            <a:off x="4393362" y="4545559"/>
            <a:ext cx="247537" cy="295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6"/>
            </p:custDataLst>
          </p:nvPr>
        </p:nvSpPr>
        <p:spPr bwMode="white">
          <a:xfrm>
            <a:off x="5440635" y="4545559"/>
            <a:ext cx="437950" cy="295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7"/>
            </p:custDataLst>
          </p:nvPr>
        </p:nvSpPr>
        <p:spPr bwMode="white">
          <a:xfrm>
            <a:off x="6392701" y="4536014"/>
            <a:ext cx="409388" cy="353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3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97752" y="1857272"/>
            <a:ext cx="2370644" cy="371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07272" y="2515309"/>
            <a:ext cx="4798413" cy="371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6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90" y="3858850"/>
            <a:ext cx="11520000" cy="3302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1029047" y="4717786"/>
            <a:ext cx="2370644" cy="372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6484385" y="4717786"/>
            <a:ext cx="2361123" cy="372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6"/>
            </p:custDataLst>
          </p:nvPr>
        </p:nvSpPr>
        <p:spPr bwMode="white">
          <a:xfrm>
            <a:off x="1038567" y="5376305"/>
            <a:ext cx="4112925" cy="372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7"/>
            </p:custDataLst>
          </p:nvPr>
        </p:nvSpPr>
        <p:spPr bwMode="white">
          <a:xfrm>
            <a:off x="6493906" y="5376305"/>
            <a:ext cx="4112925" cy="372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3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3218770"/>
            <a:ext cx="11520000" cy="2609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1204942" y="4190363"/>
            <a:ext cx="2370644" cy="371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5508280" y="4190363"/>
            <a:ext cx="2542016" cy="371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6"/>
            </p:custDataLst>
          </p:nvPr>
        </p:nvSpPr>
        <p:spPr bwMode="white">
          <a:xfrm>
            <a:off x="1214462" y="4876193"/>
            <a:ext cx="3332231" cy="371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7"/>
            </p:custDataLst>
          </p:nvPr>
        </p:nvSpPr>
        <p:spPr bwMode="white">
          <a:xfrm>
            <a:off x="5498760" y="4876193"/>
            <a:ext cx="5179239" cy="371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7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97752" y="2942327"/>
            <a:ext cx="2180231" cy="371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39768" y="2970914"/>
            <a:ext cx="1028231" cy="295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16793" y="3628407"/>
            <a:ext cx="1190082" cy="371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5" y="3628345"/>
            <a:ext cx="11520000" cy="2945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319881" y="5086563"/>
            <a:ext cx="2380165" cy="371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4052311" y="5086563"/>
            <a:ext cx="2570578" cy="371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1338922" y="5772783"/>
            <a:ext cx="2751471" cy="371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17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3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50214" y="1446843"/>
            <a:ext cx="247537" cy="286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883305" y="1494512"/>
            <a:ext cx="257057" cy="200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97355" y="1437309"/>
            <a:ext cx="257057" cy="295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30446" y="1494512"/>
            <a:ext cx="276099" cy="209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54016" y="1437309"/>
            <a:ext cx="247537" cy="295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63206" y="1437309"/>
            <a:ext cx="456991" cy="295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43834" y="1418242"/>
            <a:ext cx="428429" cy="352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40694" y="3124777"/>
            <a:ext cx="257057" cy="295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883305" y="3191513"/>
            <a:ext cx="257057" cy="190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597355" y="3134310"/>
            <a:ext cx="257057" cy="286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330446" y="3181979"/>
            <a:ext cx="276099" cy="209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054016" y="3124777"/>
            <a:ext cx="257057" cy="295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091768" y="3124777"/>
            <a:ext cx="437950" cy="295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043834" y="3105709"/>
            <a:ext cx="428429" cy="352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834049" y="3105709"/>
            <a:ext cx="3808264" cy="362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t="32360" r="26998"/>
          <a:stretch>
            <a:fillRect/>
          </a:stretch>
        </p:blipFill>
        <p:spPr>
          <a:xfrm>
            <a:off x="3216910" y="2328545"/>
            <a:ext cx="5553075" cy="1765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2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07140" y="1856536"/>
            <a:ext cx="418909" cy="324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20000" y="1827940"/>
            <a:ext cx="818776" cy="371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52585" y="1828165"/>
            <a:ext cx="428625" cy="37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97619" y="2476122"/>
            <a:ext cx="1608991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20264" y="2476122"/>
            <a:ext cx="1618512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61950" y="2476122"/>
            <a:ext cx="1608991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797619" y="3124303"/>
            <a:ext cx="1608991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329785" y="3124303"/>
            <a:ext cx="1608991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861950" y="3124303"/>
            <a:ext cx="1608991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654148" y="3762953"/>
            <a:ext cx="1190082" cy="362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024132" y="3791549"/>
            <a:ext cx="828297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72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129520" y="627367"/>
            <a:ext cx="2008859" cy="27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769057" y="1276689"/>
            <a:ext cx="818776" cy="286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54016" y="1276689"/>
            <a:ext cx="837818" cy="286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77586" y="1935560"/>
            <a:ext cx="399867" cy="27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56892" y="1935560"/>
            <a:ext cx="409388" cy="27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84405"/>
            <a:ext cx="11520000" cy="2557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2816330" y="3557614"/>
            <a:ext cx="266578" cy="28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3939768" y="3548073"/>
            <a:ext cx="257057" cy="295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8566809" y="3548073"/>
            <a:ext cx="257057" cy="295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9671206" y="3557614"/>
            <a:ext cx="276098" cy="28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3777917" y="4530824"/>
            <a:ext cx="247537" cy="295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9"/>
            </p:custDataLst>
          </p:nvPr>
        </p:nvSpPr>
        <p:spPr bwMode="white">
          <a:xfrm>
            <a:off x="4872793" y="4540365"/>
            <a:ext cx="257057" cy="295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0"/>
            </p:custDataLst>
          </p:nvPr>
        </p:nvSpPr>
        <p:spPr bwMode="white">
          <a:xfrm>
            <a:off x="9471272" y="4530824"/>
            <a:ext cx="257057" cy="305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1"/>
            </p:custDataLst>
          </p:nvPr>
        </p:nvSpPr>
        <p:spPr bwMode="white">
          <a:xfrm>
            <a:off x="10566148" y="4530824"/>
            <a:ext cx="266578" cy="305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15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9950" y="1541600"/>
            <a:ext cx="266578" cy="219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96429" y="1541600"/>
            <a:ext cx="276099" cy="219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52429" y="1589245"/>
            <a:ext cx="276098" cy="47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52429" y="1665477"/>
            <a:ext cx="276098" cy="5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49950" y="2570736"/>
            <a:ext cx="276099" cy="5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949950" y="2656497"/>
            <a:ext cx="276099" cy="47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96429" y="2532619"/>
            <a:ext cx="276099" cy="209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852429" y="2570736"/>
            <a:ext cx="276098" cy="5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52429" y="2656497"/>
            <a:ext cx="276098" cy="47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73355"/>
            <a:ext cx="11520000" cy="2050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1407272" y="3960124"/>
            <a:ext cx="238016" cy="286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5434512" y="3960124"/>
            <a:ext cx="247537" cy="286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8309752" y="3960124"/>
            <a:ext cx="266578" cy="276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1407272" y="4618049"/>
            <a:ext cx="247537" cy="276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5444033" y="4618049"/>
            <a:ext cx="247537" cy="276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8890512" y="4618049"/>
            <a:ext cx="257058" cy="276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3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69190" y="1592238"/>
            <a:ext cx="276099" cy="47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25256" y="1506268"/>
            <a:ext cx="276099" cy="219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00363" y="1515820"/>
            <a:ext cx="247537" cy="200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85520" y="1506268"/>
            <a:ext cx="276099" cy="219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78710" y="2499701"/>
            <a:ext cx="257057" cy="200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34776" y="2499701"/>
            <a:ext cx="257057" cy="200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00363" y="2499701"/>
            <a:ext cx="247537" cy="200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85454" y="2576119"/>
            <a:ext cx="276099" cy="47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5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28859" y="1178920"/>
            <a:ext cx="428429" cy="380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20462" y="2493002"/>
            <a:ext cx="428429" cy="371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0" y="3635330"/>
            <a:ext cx="11520000" cy="2592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5597263" y="3806881"/>
            <a:ext cx="428429" cy="371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6473164" y="5112577"/>
            <a:ext cx="437950" cy="371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01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566479" y="1208280"/>
            <a:ext cx="428429" cy="371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3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92760" y="1209190"/>
            <a:ext cx="418909" cy="286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96561" y="1209190"/>
            <a:ext cx="437950" cy="286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38446" y="1218731"/>
            <a:ext cx="171371" cy="27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42314" y="1209190"/>
            <a:ext cx="247537" cy="286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73719" y="1867551"/>
            <a:ext cx="247537" cy="286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87041" y="1867551"/>
            <a:ext cx="266578" cy="286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09884" y="1867551"/>
            <a:ext cx="266578" cy="286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51834" y="1867551"/>
            <a:ext cx="238016" cy="286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092760" y="2525912"/>
            <a:ext cx="418909" cy="27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015603" y="2525912"/>
            <a:ext cx="418909" cy="27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38446" y="2525912"/>
            <a:ext cx="418909" cy="27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651834" y="2525912"/>
            <a:ext cx="437950" cy="27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064198" y="3184273"/>
            <a:ext cx="257057" cy="27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987041" y="3184273"/>
            <a:ext cx="266578" cy="27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919404" y="3184273"/>
            <a:ext cx="447471" cy="27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642314" y="3184273"/>
            <a:ext cx="247537" cy="27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COMMONDATA" val="eyJoZGlkIjoiMWU5NTkzNjQ2NzQyNDFkNzhmODUwZGZiNTQ0ZGRhZjM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