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2" r:id="rId5"/>
    <p:sldId id="280" r:id="rId6"/>
    <p:sldId id="278" r:id="rId7"/>
    <p:sldId id="276" r:id="rId8"/>
    <p:sldId id="274" r:id="rId9"/>
    <p:sldId id="273" r:id="rId10"/>
    <p:sldId id="272" r:id="rId11"/>
    <p:sldId id="270" r:id="rId12"/>
    <p:sldId id="269" r:id="rId13"/>
    <p:sldId id="267" r:id="rId14"/>
    <p:sldId id="266" r:id="rId15"/>
    <p:sldId id="264" r:id="rId16"/>
    <p:sldId id="262" r:id="rId17"/>
    <p:sldId id="260" r:id="rId18"/>
    <p:sldId id="25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20.png"/><Relationship Id="rId2" Type="http://schemas.openxmlformats.org/officeDocument/2006/relationships/tags" Target="../tags/tag18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29454" y="2591186"/>
            <a:ext cx="4227173" cy="781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9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65" y="2158955"/>
            <a:ext cx="11520000" cy="280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2120930" y="4107325"/>
            <a:ext cx="171371" cy="267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5281789" y="4097774"/>
            <a:ext cx="247537" cy="27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8509293" y="4097774"/>
            <a:ext cx="238016" cy="27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3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16661" y="3602662"/>
            <a:ext cx="228495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44099" y="3602662"/>
            <a:ext cx="247537" cy="276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38181" y="3602662"/>
            <a:ext cx="180892" cy="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32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0" y="2269445"/>
            <a:ext cx="11520000" cy="3039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5460716" y="3260344"/>
            <a:ext cx="4855537" cy="8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969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5" y="1183595"/>
            <a:ext cx="11520000" cy="3746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5447294" y="2518346"/>
            <a:ext cx="4122446" cy="734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95636" y="2697140"/>
            <a:ext cx="714048" cy="324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61619" y="2697140"/>
            <a:ext cx="714049" cy="324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95636" y="4204357"/>
            <a:ext cx="714048" cy="314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52099" y="4204357"/>
            <a:ext cx="723569" cy="33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9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14942" y="1560512"/>
            <a:ext cx="714049" cy="3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90380" y="1560512"/>
            <a:ext cx="714049" cy="333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14942" y="3161196"/>
            <a:ext cx="714049" cy="32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90380" y="3161196"/>
            <a:ext cx="723570" cy="343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t="35567" r="26915"/>
          <a:stretch>
            <a:fillRect/>
          </a:stretch>
        </p:blipFill>
        <p:spPr>
          <a:xfrm>
            <a:off x="3449955" y="2299335"/>
            <a:ext cx="5291455" cy="172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6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395438" y="1341236"/>
            <a:ext cx="418909" cy="352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86314" y="2836907"/>
            <a:ext cx="418909" cy="333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00" y="3170510"/>
            <a:ext cx="11520000" cy="2279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016194" y="3532948"/>
            <a:ext cx="295140" cy="257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5225318" y="4267362"/>
            <a:ext cx="323702" cy="26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35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9752" y="1362271"/>
            <a:ext cx="428429" cy="362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5" y="3595960"/>
            <a:ext cx="11520000" cy="201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7760401" y="3968060"/>
            <a:ext cx="428429" cy="372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1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49223" y="798219"/>
            <a:ext cx="428429" cy="371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938100"/>
            <a:ext cx="11520000" cy="3170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6676630" y="3518864"/>
            <a:ext cx="428429" cy="371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70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80" y="2763475"/>
            <a:ext cx="11520000" cy="2515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2634888" y="4688106"/>
            <a:ext cx="799735" cy="362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7547549" y="4707162"/>
            <a:ext cx="790214" cy="32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92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16859" y="3118212"/>
            <a:ext cx="418909" cy="324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49289" y="3099124"/>
            <a:ext cx="418909" cy="353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72198" y="3108668"/>
            <a:ext cx="418909" cy="343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95107" y="3099124"/>
            <a:ext cx="428429" cy="353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24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38842" y="2448893"/>
            <a:ext cx="3408396" cy="495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2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58347" y="1390094"/>
            <a:ext cx="3265586" cy="438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71074" y="1371018"/>
            <a:ext cx="161851" cy="4578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02565"/>
            <a:ext cx="11520000" cy="280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6424661" y="4277317"/>
            <a:ext cx="4017719" cy="64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2023-07-21T16:58:51Z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