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79" r:id="rId5"/>
    <p:sldId id="278" r:id="rId6"/>
    <p:sldId id="277" r:id="rId7"/>
    <p:sldId id="276" r:id="rId8"/>
    <p:sldId id="274" r:id="rId9"/>
    <p:sldId id="273" r:id="rId10"/>
    <p:sldId id="272" r:id="rId11"/>
    <p:sldId id="271" r:id="rId12"/>
    <p:sldId id="270" r:id="rId13"/>
    <p:sldId id="269" r:id="rId14"/>
    <p:sldId id="268" r:id="rId15"/>
    <p:sldId id="266" r:id="rId16"/>
    <p:sldId id="265" r:id="rId17"/>
    <p:sldId id="264" r:id="rId18"/>
    <p:sldId id="263" r:id="rId19"/>
    <p:sldId id="262" r:id="rId20"/>
    <p:sldId id="260" r:id="rId21"/>
    <p:sldId id="258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2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15.png"/><Relationship Id="rId2" Type="http://schemas.openxmlformats.org/officeDocument/2006/relationships/tags" Target="../tags/tag9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image" Target="../media/image16.png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image" Target="../media/image21.png"/><Relationship Id="rId2" Type="http://schemas.openxmlformats.org/officeDocument/2006/relationships/tags" Target="../tags/tag15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7.png"/><Relationship Id="rId2" Type="http://schemas.openxmlformats.org/officeDocument/2006/relationships/tags" Target="../tags/tag2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69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815669" y="1419861"/>
            <a:ext cx="218975" cy="229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794975" y="2050049"/>
            <a:ext cx="218975" cy="229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235570" y="2670689"/>
            <a:ext cx="380826" cy="229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073388" y="2670689"/>
            <a:ext cx="371305" cy="229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901685" y="2670689"/>
            <a:ext cx="371305" cy="229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071735" y="2670689"/>
            <a:ext cx="218975" cy="229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938115" y="2670689"/>
            <a:ext cx="218975" cy="229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661355" y="2670689"/>
            <a:ext cx="218975" cy="229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503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273322" y="2450111"/>
            <a:ext cx="247537" cy="286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377719" y="2450111"/>
            <a:ext cx="257057" cy="286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377388" y="2440567"/>
            <a:ext cx="466512" cy="295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367206" y="2450111"/>
            <a:ext cx="247537" cy="286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462082" y="2450111"/>
            <a:ext cx="257057" cy="286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461752" y="2440567"/>
            <a:ext cx="466512" cy="295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168595" y="3347236"/>
            <a:ext cx="466512" cy="295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377719" y="3347236"/>
            <a:ext cx="247537" cy="286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482115" y="3347236"/>
            <a:ext cx="257057" cy="295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252958" y="3347236"/>
            <a:ext cx="466512" cy="295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471603" y="3347236"/>
            <a:ext cx="247537" cy="295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566479" y="3347236"/>
            <a:ext cx="257057" cy="286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25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49818" y="2192700"/>
            <a:ext cx="2351603" cy="372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68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59471" y="1744321"/>
            <a:ext cx="2351603" cy="362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978512" y="2326691"/>
            <a:ext cx="4750809" cy="372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40" y="3128600"/>
            <a:ext cx="11520000" cy="2458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978376" y="4119659"/>
            <a:ext cx="2351603" cy="371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1987897" y="4710483"/>
            <a:ext cx="5141157" cy="362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275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3"/>
            </p:custDataLst>
          </p:nvPr>
        </p:nvSpPr>
        <p:spPr bwMode="white">
          <a:xfrm>
            <a:off x="883636" y="1266230"/>
            <a:ext cx="2351603" cy="362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893157" y="1857665"/>
            <a:ext cx="4274776" cy="362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01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36033" y="1905746"/>
            <a:ext cx="2323041" cy="372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511338" y="1905746"/>
            <a:ext cx="2161190" cy="372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16991" y="2497329"/>
            <a:ext cx="3855867" cy="362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682380" y="2497329"/>
            <a:ext cx="1199603" cy="362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16991" y="3088911"/>
            <a:ext cx="1761322" cy="362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64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88231" y="2936497"/>
            <a:ext cx="2351603" cy="362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397752" y="3585392"/>
            <a:ext cx="3694016" cy="372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45355" y="3804872"/>
            <a:ext cx="523636" cy="143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38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83636" y="1705430"/>
            <a:ext cx="2351603" cy="372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93157" y="2363832"/>
            <a:ext cx="2732429" cy="362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704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97752" y="2064209"/>
            <a:ext cx="2922842" cy="371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407272" y="2721140"/>
            <a:ext cx="4846016" cy="361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35" y="3530555"/>
            <a:ext cx="11520000" cy="28952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493871" y="4702002"/>
            <a:ext cx="2351603" cy="361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4226301" y="4702002"/>
            <a:ext cx="2313520" cy="361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6"/>
            </p:custDataLst>
          </p:nvPr>
        </p:nvSpPr>
        <p:spPr bwMode="white">
          <a:xfrm>
            <a:off x="1503392" y="5349631"/>
            <a:ext cx="3884429" cy="3714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7"/>
            </p:custDataLst>
          </p:nvPr>
        </p:nvSpPr>
        <p:spPr bwMode="white">
          <a:xfrm>
            <a:off x="1550995" y="5568682"/>
            <a:ext cx="523636" cy="142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970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55008" y="2217936"/>
            <a:ext cx="257057" cy="295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797619" y="2284631"/>
            <a:ext cx="247537" cy="190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502148" y="2227464"/>
            <a:ext cx="257057" cy="285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492297" y="2227464"/>
            <a:ext cx="476033" cy="285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472925" y="2198880"/>
            <a:ext cx="418909" cy="362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36033" y="3008750"/>
            <a:ext cx="3189421" cy="371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50280" y="3847203"/>
            <a:ext cx="466512" cy="285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054677" y="3847203"/>
            <a:ext cx="476033" cy="285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614082" y="3952010"/>
            <a:ext cx="399867" cy="333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4" t="32646" r="30449"/>
          <a:stretch>
            <a:fillRect/>
          </a:stretch>
        </p:blipFill>
        <p:spPr>
          <a:xfrm>
            <a:off x="3303905" y="2677160"/>
            <a:ext cx="5068570" cy="17411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36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272330" y="1294176"/>
            <a:ext cx="247537" cy="276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223735" y="1294176"/>
            <a:ext cx="247536" cy="276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472925" y="1961445"/>
            <a:ext cx="247537" cy="276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977520" y="2619182"/>
            <a:ext cx="418909" cy="285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623933" y="2619182"/>
            <a:ext cx="247537" cy="285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529719" y="3286451"/>
            <a:ext cx="447471" cy="276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490314" y="3286451"/>
            <a:ext cx="437950" cy="276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018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88231" y="607753"/>
            <a:ext cx="380826" cy="285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596033" y="607753"/>
            <a:ext cx="247537" cy="285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149884" y="1274783"/>
            <a:ext cx="247537" cy="276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015272" y="1274783"/>
            <a:ext cx="247537" cy="285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16685" y="2589530"/>
            <a:ext cx="400050" cy="334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263140" y="2580254"/>
            <a:ext cx="409388" cy="343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738181" y="2570725"/>
            <a:ext cx="418910" cy="352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330325" y="3228340"/>
            <a:ext cx="486410" cy="352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872793" y="3247284"/>
            <a:ext cx="418909" cy="333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347834" y="3228226"/>
            <a:ext cx="418909" cy="352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10" grpId="0" animBg="1"/>
      <p:bldP spid="11" grpId="0" animBg="1"/>
      <p:bldP spid="13" grpId="0" bldLvl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075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30842" y="1551367"/>
            <a:ext cx="266578" cy="47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130842" y="1627615"/>
            <a:ext cx="266578" cy="47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548760" y="1503712"/>
            <a:ext cx="276099" cy="219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976198" y="1503712"/>
            <a:ext cx="266578" cy="219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940429" y="2494930"/>
            <a:ext cx="266578" cy="219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548760" y="2504461"/>
            <a:ext cx="276099" cy="209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776264" y="2542585"/>
            <a:ext cx="276099" cy="47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776264" y="2618832"/>
            <a:ext cx="276099" cy="57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130842" y="3495679"/>
            <a:ext cx="266578" cy="219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748694" y="3495679"/>
            <a:ext cx="266578" cy="219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85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930578" y="1236176"/>
            <a:ext cx="390347" cy="285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253619" y="1236176"/>
            <a:ext cx="437950" cy="285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092099" y="1902832"/>
            <a:ext cx="437950" cy="285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834380" y="1902832"/>
            <a:ext cx="437950" cy="285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711272" y="2569488"/>
            <a:ext cx="447471" cy="276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024793" y="2569488"/>
            <a:ext cx="437950" cy="276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045415"/>
            <a:ext cx="11520000" cy="3179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1169256" y="4028751"/>
            <a:ext cx="1494743" cy="276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3682710" y="4028751"/>
            <a:ext cx="1494743" cy="276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6"/>
            </p:custDataLst>
          </p:nvPr>
        </p:nvSpPr>
        <p:spPr bwMode="white">
          <a:xfrm>
            <a:off x="6196165" y="4028751"/>
            <a:ext cx="1485223" cy="276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7"/>
            </p:custDataLst>
          </p:nvPr>
        </p:nvSpPr>
        <p:spPr bwMode="white">
          <a:xfrm>
            <a:off x="8709619" y="4028751"/>
            <a:ext cx="1485223" cy="276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8"/>
            </p:custDataLst>
          </p:nvPr>
        </p:nvSpPr>
        <p:spPr bwMode="white">
          <a:xfrm>
            <a:off x="8395438" y="4897524"/>
            <a:ext cx="247537" cy="286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9"/>
            </p:custDataLst>
          </p:nvPr>
        </p:nvSpPr>
        <p:spPr bwMode="white">
          <a:xfrm>
            <a:off x="8195504" y="5594451"/>
            <a:ext cx="266578" cy="276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979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215206" y="1255925"/>
            <a:ext cx="428429" cy="371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052694" y="2647469"/>
            <a:ext cx="428429" cy="371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097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900694" y="540961"/>
            <a:ext cx="428429" cy="371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453553" y="1931507"/>
            <a:ext cx="428429" cy="371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300231" y="3331577"/>
            <a:ext cx="428429" cy="371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498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45090" y="1246296"/>
            <a:ext cx="247537" cy="276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948958" y="1246296"/>
            <a:ext cx="247537" cy="276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462413" y="1246296"/>
            <a:ext cx="447471" cy="276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956495" y="1246296"/>
            <a:ext cx="171371" cy="276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054677" y="1941992"/>
            <a:ext cx="447471" cy="276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948958" y="1941992"/>
            <a:ext cx="447471" cy="276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462413" y="1941992"/>
            <a:ext cx="437950" cy="285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956495" y="1941992"/>
            <a:ext cx="418909" cy="285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054677" y="2637687"/>
            <a:ext cx="447471" cy="285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948958" y="2637687"/>
            <a:ext cx="247537" cy="285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652826" y="2637687"/>
            <a:ext cx="247537" cy="285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737520" y="2637687"/>
            <a:ext cx="257057" cy="276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2245090" y="3333382"/>
            <a:ext cx="247537" cy="285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5139371" y="3333382"/>
            <a:ext cx="437950" cy="285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7462413" y="3333382"/>
            <a:ext cx="437950" cy="285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0737520" y="3333382"/>
            <a:ext cx="247537" cy="285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COMMONDATA" val="eyJoZGlkIjoiMWU5NTkzNjQ2NzQyNDFkNzhmODUwZGZiNTQ0ZGRhZj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2023-07-21T17:02:48Z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