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2" r:id="rId12"/>
    <p:sldId id="270" r:id="rId13"/>
    <p:sldId id="269" r:id="rId14"/>
    <p:sldId id="268" r:id="rId15"/>
    <p:sldId id="267" r:id="rId16"/>
    <p:sldId id="266" r:id="rId17"/>
    <p:sldId id="264" r:id="rId18"/>
    <p:sldId id="263" r:id="rId19"/>
    <p:sldId id="261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1.png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23.png"/><Relationship Id="rId2" Type="http://schemas.openxmlformats.org/officeDocument/2006/relationships/tags" Target="../tags/tag3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5" y="450805"/>
            <a:ext cx="11520000" cy="2433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32313" y="1051974"/>
            <a:ext cx="675966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7833" y="1051974"/>
            <a:ext cx="675966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3354" y="1051974"/>
            <a:ext cx="695008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830" y="1576705"/>
            <a:ext cx="2703830" cy="121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02175" y="1576705"/>
            <a:ext cx="2470785" cy="121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19110" y="1576705"/>
            <a:ext cx="2479675" cy="11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5" y="2884125"/>
            <a:ext cx="11520000" cy="2213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2779169" y="3437594"/>
            <a:ext cx="628363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6244689" y="3437594"/>
            <a:ext cx="675966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6"/>
            </p:custDataLst>
          </p:nvPr>
        </p:nvSpPr>
        <p:spPr bwMode="white">
          <a:xfrm>
            <a:off x="9710210" y="3437594"/>
            <a:ext cx="685487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7"/>
            </p:custDataLst>
          </p:nvPr>
        </p:nvSpPr>
        <p:spPr bwMode="white">
          <a:xfrm>
            <a:off x="925830" y="3881755"/>
            <a:ext cx="2703830" cy="121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4309110" y="3881755"/>
            <a:ext cx="2703830" cy="121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7788275" y="3881755"/>
            <a:ext cx="2703830" cy="121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" y="415880"/>
            <a:ext cx="11520000" cy="301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41754" y="1645962"/>
            <a:ext cx="390347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36432" y="1645962"/>
            <a:ext cx="371305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31109" y="1655497"/>
            <a:ext cx="380826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7704" y="1645962"/>
            <a:ext cx="380827" cy="238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63341" y="1655497"/>
            <a:ext cx="390346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41754" y="2733011"/>
            <a:ext cx="390347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6911" y="2733011"/>
            <a:ext cx="380826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31109" y="2733011"/>
            <a:ext cx="390347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78184" y="2733011"/>
            <a:ext cx="352264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63341" y="2733011"/>
            <a:ext cx="380826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5" y="476205"/>
            <a:ext cx="11520000" cy="352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062" y="3049619"/>
            <a:ext cx="2465851" cy="333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9343" y="3049619"/>
            <a:ext cx="3151338" cy="333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1562086"/>
            <a:ext cx="2094545" cy="33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63471" y="2764173"/>
            <a:ext cx="409388" cy="1001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8760" y="3422459"/>
            <a:ext cx="1066314" cy="66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95636" y="3422459"/>
            <a:ext cx="1066314" cy="67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544150"/>
            <a:ext cx="11520000" cy="2977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69669" y="668231"/>
            <a:ext cx="2094545" cy="324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85504" y="2367195"/>
            <a:ext cx="523636" cy="103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635500" y="2454275"/>
            <a:ext cx="920750" cy="24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640445" y="2501265"/>
            <a:ext cx="523875" cy="75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5" y="360000"/>
            <a:ext cx="11520000" cy="18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50" y="2569165"/>
            <a:ext cx="11520000" cy="233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814167" y="3313069"/>
            <a:ext cx="3560727" cy="3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1814167" y="3913916"/>
            <a:ext cx="2599140" cy="36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0" y="360000"/>
            <a:ext cx="11520000" cy="3593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49166" y="3314547"/>
            <a:ext cx="476033" cy="29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86984" y="3447978"/>
            <a:ext cx="276099" cy="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4389" y="3324078"/>
            <a:ext cx="437950" cy="285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43645" y="3371732"/>
            <a:ext cx="276099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91050" y="3314547"/>
            <a:ext cx="447471" cy="29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6405" y="3314547"/>
            <a:ext cx="466512" cy="29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57033" y="3285955"/>
            <a:ext cx="418909" cy="36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5" y="360000"/>
            <a:ext cx="11520000" cy="1908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5" y="2466295"/>
            <a:ext cx="11520000" cy="300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3788611" y="3362232"/>
            <a:ext cx="466512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4616908" y="3505200"/>
            <a:ext cx="276099" cy="47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5235751" y="3362232"/>
            <a:ext cx="466512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6349668" y="3362232"/>
            <a:ext cx="466512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7330296" y="3343169"/>
            <a:ext cx="418909" cy="36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3788611" y="4858637"/>
            <a:ext cx="466512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4616908" y="4915824"/>
            <a:ext cx="276099" cy="219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5235751" y="4858637"/>
            <a:ext cx="466512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6073569" y="4992074"/>
            <a:ext cx="266578" cy="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6692412" y="4858637"/>
            <a:ext cx="456991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7815850" y="4858637"/>
            <a:ext cx="456991" cy="304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8786958" y="4839574"/>
            <a:ext cx="418910" cy="36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2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2652350"/>
            <a:ext cx="11520000" cy="2424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281430" y="3998595"/>
            <a:ext cx="5038090" cy="107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7326630" y="3998595"/>
            <a:ext cx="3971925" cy="1078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36586" r="30614" b="8968"/>
          <a:stretch>
            <a:fillRect/>
          </a:stretch>
        </p:blipFill>
        <p:spPr>
          <a:xfrm>
            <a:off x="3440430" y="2750820"/>
            <a:ext cx="5311140" cy="135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60000"/>
            <a:ext cx="11520000" cy="237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22396" y="1172508"/>
            <a:ext cx="761652" cy="334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40644" y="1172508"/>
            <a:ext cx="752132" cy="334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9404" y="1803396"/>
            <a:ext cx="399867" cy="25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0396" y="2415167"/>
            <a:ext cx="409388" cy="25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1818" y="2415167"/>
            <a:ext cx="399867" cy="25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60000"/>
            <a:ext cx="11520000" cy="3459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94363" y="645943"/>
            <a:ext cx="380826" cy="25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61603" y="1246425"/>
            <a:ext cx="228495" cy="25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33107" y="3295688"/>
            <a:ext cx="247537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59095" y="3343275"/>
            <a:ext cx="296545" cy="15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8942" y="3295688"/>
            <a:ext cx="247537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437470"/>
            <a:ext cx="11520000" cy="27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23454" y="2713660"/>
            <a:ext cx="64740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8198" y="2713660"/>
            <a:ext cx="656925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31983" y="2713660"/>
            <a:ext cx="64740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45768" y="2713660"/>
            <a:ext cx="656925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59553" y="2713660"/>
            <a:ext cx="637884" cy="30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417785"/>
            <a:ext cx="11520000" cy="3130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41570" y="570505"/>
            <a:ext cx="228495" cy="248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85768" y="1171843"/>
            <a:ext cx="228495" cy="25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36776" y="1133663"/>
            <a:ext cx="39034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3305" y="1133663"/>
            <a:ext cx="39034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46165" y="1744546"/>
            <a:ext cx="39986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17074" y="1744546"/>
            <a:ext cx="39034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36247" y="2345884"/>
            <a:ext cx="39034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11884" y="2345884"/>
            <a:ext cx="390347" cy="3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95289" y="2947222"/>
            <a:ext cx="390347" cy="343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83983" y="2947222"/>
            <a:ext cx="3122776" cy="343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5" y="476205"/>
            <a:ext cx="11520000" cy="285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2949" y="1218892"/>
            <a:ext cx="399867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32073" y="1742582"/>
            <a:ext cx="399867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69362" y="2371009"/>
            <a:ext cx="228495" cy="24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39874" y="2371009"/>
            <a:ext cx="228496" cy="24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60000"/>
            <a:ext cx="11520000" cy="3479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60809" y="1036836"/>
            <a:ext cx="390347" cy="33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38032" y="2924351"/>
            <a:ext cx="399867" cy="34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60000"/>
            <a:ext cx="11520000" cy="319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4546694" y="1036824"/>
            <a:ext cx="390347" cy="33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612016" y="2628793"/>
            <a:ext cx="399867" cy="33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790905"/>
            <a:ext cx="11520000" cy="1159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3842165" y="3925100"/>
            <a:ext cx="399867" cy="335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