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5" r:id="rId5"/>
    <p:sldId id="264" r:id="rId6"/>
    <p:sldId id="263" r:id="rId7"/>
    <p:sldId id="262" r:id="rId8"/>
    <p:sldId id="261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9.png"/><Relationship Id="rId2" Type="http://schemas.openxmlformats.org/officeDocument/2006/relationships/tags" Target="../tags/tag4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05" b="56240"/>
          <a:stretch>
            <a:fillRect/>
          </a:stretch>
        </p:blipFill>
        <p:spPr>
          <a:xfrm>
            <a:off x="4314190" y="1985645"/>
            <a:ext cx="4043045" cy="852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480" y="3238455"/>
            <a:ext cx="11520000" cy="774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28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369190" y="3350222"/>
            <a:ext cx="228495" cy="266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082578" y="3350222"/>
            <a:ext cx="247537" cy="257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815008" y="3350222"/>
            <a:ext cx="238016" cy="266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576000" y="3350222"/>
            <a:ext cx="238016" cy="266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244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797289" y="3126547"/>
            <a:ext cx="1847008" cy="352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129190" y="3126547"/>
            <a:ext cx="761652" cy="352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366214" y="3126547"/>
            <a:ext cx="409388" cy="352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7202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806479" y="1134114"/>
            <a:ext cx="399867" cy="267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405950" y="1134114"/>
            <a:ext cx="409388" cy="258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320595" y="1707532"/>
            <a:ext cx="238016" cy="267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767735" y="1707532"/>
            <a:ext cx="409388" cy="267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88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577322" y="1887425"/>
            <a:ext cx="4922181" cy="668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5123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35" y="1947500"/>
            <a:ext cx="11520000" cy="2963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8780165" y="2023733"/>
            <a:ext cx="1904132" cy="1839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6542810" y="4110617"/>
            <a:ext cx="1018710" cy="238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6"/>
            </p:custDataLst>
          </p:nvPr>
        </p:nvSpPr>
        <p:spPr bwMode="white">
          <a:xfrm>
            <a:off x="9208595" y="4110617"/>
            <a:ext cx="1009190" cy="238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7"/>
            </p:custDataLst>
          </p:nvPr>
        </p:nvSpPr>
        <p:spPr bwMode="white">
          <a:xfrm>
            <a:off x="6904595" y="4548959"/>
            <a:ext cx="361785" cy="238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8"/>
            </p:custDataLst>
          </p:nvPr>
        </p:nvSpPr>
        <p:spPr bwMode="white">
          <a:xfrm>
            <a:off x="9532297" y="4539429"/>
            <a:ext cx="352264" cy="2477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2023-07-22T03:23:21Z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