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5" r:id="rId5"/>
    <p:sldId id="263" r:id="rId6"/>
    <p:sldId id="262" r:id="rId7"/>
    <p:sldId id="261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8.png"/><Relationship Id="rId21" Type="http://schemas.openxmlformats.org/officeDocument/2006/relationships/slideLayout" Target="../slideLayouts/slideLayout2.xml"/><Relationship Id="rId20" Type="http://schemas.openxmlformats.org/officeDocument/2006/relationships/tags" Target="../tags/tag21.xml"/><Relationship Id="rId2" Type="http://schemas.openxmlformats.org/officeDocument/2006/relationships/tags" Target="../tags/tag4.xml"/><Relationship Id="rId19" Type="http://schemas.openxmlformats.org/officeDocument/2006/relationships/tags" Target="../tags/tag20.xml"/><Relationship Id="rId18" Type="http://schemas.openxmlformats.org/officeDocument/2006/relationships/tags" Target="../tags/tag19.xml"/><Relationship Id="rId17" Type="http://schemas.openxmlformats.org/officeDocument/2006/relationships/tags" Target="../tags/tag18.xml"/><Relationship Id="rId16" Type="http://schemas.openxmlformats.org/officeDocument/2006/relationships/tags" Target="../tags/tag17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05" b="56240"/>
          <a:stretch>
            <a:fillRect/>
          </a:stretch>
        </p:blipFill>
        <p:spPr>
          <a:xfrm>
            <a:off x="4314190" y="1985645"/>
            <a:ext cx="4043045" cy="852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290" y="3209245"/>
            <a:ext cx="11520000" cy="8234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546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686685" y="1918335"/>
            <a:ext cx="814705" cy="506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93445" y="2581275"/>
            <a:ext cx="2592705" cy="1189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491990" y="2704465"/>
            <a:ext cx="2849880" cy="1299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472555" y="2075180"/>
            <a:ext cx="742315" cy="348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329295" y="2581275"/>
            <a:ext cx="3108325" cy="1423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186035" y="2074545"/>
            <a:ext cx="1018540" cy="349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8" grpId="0" bldLvl="0" animBg="1"/>
      <p:bldP spid="10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35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625256" y="1494143"/>
            <a:ext cx="418909" cy="266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081917" y="1494143"/>
            <a:ext cx="418909" cy="266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538578" y="1494143"/>
            <a:ext cx="418909" cy="266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014280" y="1494143"/>
            <a:ext cx="342743" cy="257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634776" y="2485327"/>
            <a:ext cx="409388" cy="266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081917" y="2485327"/>
            <a:ext cx="418909" cy="266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538578" y="2485327"/>
            <a:ext cx="409388" cy="266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985719" y="2485327"/>
            <a:ext cx="428429" cy="266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499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07720" y="1761490"/>
            <a:ext cx="6319520" cy="1048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47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60" y="3107645"/>
            <a:ext cx="11520000" cy="31143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1319220" y="4088631"/>
            <a:ext cx="437950" cy="276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2090393" y="4136252"/>
            <a:ext cx="257057" cy="200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6"/>
            </p:custDataLst>
          </p:nvPr>
        </p:nvSpPr>
        <p:spPr bwMode="white">
          <a:xfrm>
            <a:off x="2680674" y="4088631"/>
            <a:ext cx="409388" cy="276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7"/>
            </p:custDataLst>
          </p:nvPr>
        </p:nvSpPr>
        <p:spPr bwMode="white">
          <a:xfrm>
            <a:off x="3680344" y="4088631"/>
            <a:ext cx="447471" cy="276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8"/>
            </p:custDataLst>
          </p:nvPr>
        </p:nvSpPr>
        <p:spPr bwMode="white">
          <a:xfrm>
            <a:off x="4594327" y="4060059"/>
            <a:ext cx="399867" cy="333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9"/>
            </p:custDataLst>
          </p:nvPr>
        </p:nvSpPr>
        <p:spPr bwMode="white">
          <a:xfrm>
            <a:off x="6974493" y="4088631"/>
            <a:ext cx="447471" cy="276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10"/>
            </p:custDataLst>
          </p:nvPr>
        </p:nvSpPr>
        <p:spPr bwMode="white">
          <a:xfrm>
            <a:off x="7745666" y="4212445"/>
            <a:ext cx="266578" cy="47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11"/>
            </p:custDataLst>
          </p:nvPr>
        </p:nvSpPr>
        <p:spPr bwMode="white">
          <a:xfrm>
            <a:off x="8412112" y="4088631"/>
            <a:ext cx="247537" cy="276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12"/>
            </p:custDataLst>
          </p:nvPr>
        </p:nvSpPr>
        <p:spPr bwMode="white">
          <a:xfrm>
            <a:off x="9383220" y="4088631"/>
            <a:ext cx="409388" cy="276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13"/>
            </p:custDataLst>
          </p:nvPr>
        </p:nvSpPr>
        <p:spPr bwMode="white">
          <a:xfrm>
            <a:off x="10259121" y="4060059"/>
            <a:ext cx="390347" cy="333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14"/>
            </p:custDataLst>
          </p:nvPr>
        </p:nvSpPr>
        <p:spPr bwMode="white">
          <a:xfrm>
            <a:off x="1319220" y="5593446"/>
            <a:ext cx="437950" cy="276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15"/>
            </p:custDataLst>
          </p:nvPr>
        </p:nvSpPr>
        <p:spPr bwMode="white">
          <a:xfrm>
            <a:off x="2090393" y="5641067"/>
            <a:ext cx="257057" cy="200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16"/>
            </p:custDataLst>
          </p:nvPr>
        </p:nvSpPr>
        <p:spPr bwMode="white">
          <a:xfrm>
            <a:off x="2652112" y="5602970"/>
            <a:ext cx="447471" cy="266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17"/>
            </p:custDataLst>
          </p:nvPr>
        </p:nvSpPr>
        <p:spPr bwMode="white">
          <a:xfrm>
            <a:off x="3432807" y="5641067"/>
            <a:ext cx="257057" cy="200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18"/>
            </p:custDataLst>
          </p:nvPr>
        </p:nvSpPr>
        <p:spPr bwMode="white">
          <a:xfrm>
            <a:off x="4032608" y="5593446"/>
            <a:ext cx="409388" cy="276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19"/>
            </p:custDataLst>
          </p:nvPr>
        </p:nvSpPr>
        <p:spPr bwMode="white">
          <a:xfrm>
            <a:off x="5032278" y="5593446"/>
            <a:ext cx="437950" cy="276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20"/>
            </p:custDataLst>
          </p:nvPr>
        </p:nvSpPr>
        <p:spPr bwMode="white">
          <a:xfrm>
            <a:off x="5936740" y="5574398"/>
            <a:ext cx="399867" cy="333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COMMONDATA" val="eyJoZGlkIjoiMWU5NTkzNjQ2NzQyNDFkNzhmODUwZGZiNTQ0ZGRhZj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2023-07-22T03:21:47Z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