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5" b="56240"/>
          <a:stretch>
            <a:fillRect/>
          </a:stretch>
        </p:blipFill>
        <p:spPr>
          <a:xfrm>
            <a:off x="4314190" y="1985645"/>
            <a:ext cx="4043045" cy="85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10" y="3286715"/>
            <a:ext cx="11520000" cy="676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1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910545" y="2293969"/>
            <a:ext cx="247537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38776" y="2303496"/>
            <a:ext cx="257057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81322" y="2293969"/>
            <a:ext cx="447471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38181" y="2293969"/>
            <a:ext cx="437950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61619" y="2303496"/>
            <a:ext cx="257057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99371" y="2293969"/>
            <a:ext cx="247537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910545" y="3199029"/>
            <a:ext cx="257057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48297" y="3199029"/>
            <a:ext cx="247537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81322" y="3199029"/>
            <a:ext cx="447471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738181" y="3199029"/>
            <a:ext cx="437950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871140" y="3199029"/>
            <a:ext cx="238016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889851" y="3199029"/>
            <a:ext cx="257057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64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34909" y="770031"/>
            <a:ext cx="209454" cy="20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04958" y="770031"/>
            <a:ext cx="352264" cy="20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63735" y="1351704"/>
            <a:ext cx="199933" cy="20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25123" y="1351704"/>
            <a:ext cx="209454" cy="20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52297" y="1351704"/>
            <a:ext cx="199933" cy="20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826181" y="1933377"/>
            <a:ext cx="352264" cy="219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606876" y="1933377"/>
            <a:ext cx="352264" cy="219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700429" y="1942913"/>
            <a:ext cx="199933" cy="20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023471" y="1933377"/>
            <a:ext cx="209454" cy="219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804165" y="1942913"/>
            <a:ext cx="199933" cy="20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8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73719" y="1160308"/>
            <a:ext cx="247537" cy="25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96694" y="1160308"/>
            <a:ext cx="238016" cy="266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38776" y="1160308"/>
            <a:ext cx="418909" cy="266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75801" y="1160308"/>
            <a:ext cx="418910" cy="266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73719" y="1779594"/>
            <a:ext cx="247537" cy="25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15801" y="1779594"/>
            <a:ext cx="428429" cy="25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119669" y="1779594"/>
            <a:ext cx="228496" cy="25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85322" y="1779594"/>
            <a:ext cx="228495" cy="25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892826" y="2389352"/>
            <a:ext cx="361785" cy="266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596694" y="2389352"/>
            <a:ext cx="238016" cy="266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119669" y="2389352"/>
            <a:ext cx="238016" cy="266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994909" y="2389352"/>
            <a:ext cx="418910" cy="266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3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7471" y="2078116"/>
            <a:ext cx="4722247" cy="944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07471" y="2573663"/>
            <a:ext cx="7968793" cy="1574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