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4" r:id="rId5"/>
    <p:sldId id="263" r:id="rId6"/>
    <p:sldId id="262" r:id="rId7"/>
    <p:sldId id="261" r:id="rId8"/>
    <p:sldId id="260" r:id="rId9"/>
    <p:sldId id="258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05" b="56240"/>
          <a:stretch>
            <a:fillRect/>
          </a:stretch>
        </p:blipFill>
        <p:spPr>
          <a:xfrm>
            <a:off x="4314190" y="1985645"/>
            <a:ext cx="4043045" cy="852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917"/>
          <a:stretch>
            <a:fillRect/>
          </a:stretch>
        </p:blipFill>
        <p:spPr>
          <a:xfrm>
            <a:off x="335915" y="3346450"/>
            <a:ext cx="11520170" cy="664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875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958809" y="2182578"/>
            <a:ext cx="247537" cy="25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586842" y="2182578"/>
            <a:ext cx="238016" cy="26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214876" y="2182578"/>
            <a:ext cx="228495" cy="26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823867" y="2182578"/>
            <a:ext cx="257057" cy="25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491636" y="2736032"/>
            <a:ext cx="418909" cy="26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625256" y="3289485"/>
            <a:ext cx="399867" cy="2576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014611" y="3289485"/>
            <a:ext cx="238016" cy="2671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375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768" y="2572052"/>
            <a:ext cx="257057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2330776" y="2619725"/>
            <a:ext cx="238016" cy="190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987702" y="2572052"/>
            <a:ext cx="257057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949289" y="2562517"/>
            <a:ext cx="418909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310082" y="2562517"/>
            <a:ext cx="247537" cy="2765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995570" y="2619725"/>
            <a:ext cx="247537" cy="190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662016" y="2572052"/>
            <a:ext cx="238016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9623603" y="2572052"/>
            <a:ext cx="409388" cy="2669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673520" y="3249016"/>
            <a:ext cx="1475702" cy="343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347834" y="3249016"/>
            <a:ext cx="1475702" cy="3432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89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921388" y="1075521"/>
            <a:ext cx="390347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96694" y="1075521"/>
            <a:ext cx="418909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91041" y="1075521"/>
            <a:ext cx="418909" cy="25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04429" y="1075521"/>
            <a:ext cx="418909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892826" y="1628857"/>
            <a:ext cx="361785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4596694" y="1628857"/>
            <a:ext cx="418909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300561" y="1628857"/>
            <a:ext cx="409389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004429" y="1628857"/>
            <a:ext cx="409388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892826" y="2182194"/>
            <a:ext cx="418909" cy="25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596694" y="2182194"/>
            <a:ext cx="361785" cy="25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300561" y="2182194"/>
            <a:ext cx="409389" cy="25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023471" y="2182194"/>
            <a:ext cx="399867" cy="2575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2425983" y="2725990"/>
            <a:ext cx="418909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5320264" y="2725990"/>
            <a:ext cx="409388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014611" y="2725990"/>
            <a:ext cx="418909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10728000" y="2725990"/>
            <a:ext cx="409388" cy="2671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77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807471" y="1150350"/>
            <a:ext cx="4817454" cy="895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537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75917" y="1566750"/>
            <a:ext cx="4312859" cy="2195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2023-07-20T00:26:00Z</dcterms:created>
  <dcterms:modified xsi:type="dcterms:W3CDTF">2023-07-22T03:18:19Z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2052-12.1.0.15120</vt:lpwstr>
  </property>
</Properties>
</file>