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63" r:id="rId6"/>
    <p:sldId id="262" r:id="rId7"/>
    <p:sldId id="261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0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8.xml"/><Relationship Id="rId3" Type="http://schemas.openxmlformats.org/officeDocument/2006/relationships/image" Target="../media/image8.png"/><Relationship Id="rId2" Type="http://schemas.openxmlformats.org/officeDocument/2006/relationships/tags" Target="../tags/tag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74" b="57257"/>
          <a:stretch>
            <a:fillRect/>
          </a:stretch>
        </p:blipFill>
        <p:spPr>
          <a:xfrm>
            <a:off x="4382135" y="2162810"/>
            <a:ext cx="8458835" cy="8153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87"/>
          <a:stretch>
            <a:fillRect/>
          </a:stretch>
        </p:blipFill>
        <p:spPr>
          <a:xfrm>
            <a:off x="573405" y="3491230"/>
            <a:ext cx="11520170" cy="77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703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640" y="2063705"/>
            <a:ext cx="11520000" cy="273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4"/>
            </p:custDataLst>
          </p:nvPr>
        </p:nvSpPr>
        <p:spPr bwMode="white">
          <a:xfrm>
            <a:off x="2349664" y="4260132"/>
            <a:ext cx="761652" cy="343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>
            <p:custDataLst>
              <p:tags r:id="rId5"/>
            </p:custDataLst>
          </p:nvPr>
        </p:nvSpPr>
        <p:spPr bwMode="white">
          <a:xfrm>
            <a:off x="7728838" y="4260132"/>
            <a:ext cx="761652" cy="343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36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643966" y="1667724"/>
            <a:ext cx="3141818" cy="6872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166280" y="1677270"/>
            <a:ext cx="161852" cy="677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08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6653157" y="2437548"/>
            <a:ext cx="675965" cy="314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604561" y="2437548"/>
            <a:ext cx="666446" cy="3144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536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4"/>
          <a:stretch>
            <a:fillRect/>
          </a:stretch>
        </p:blipFill>
        <p:spPr>
          <a:xfrm>
            <a:off x="534670" y="2075180"/>
            <a:ext cx="11520170" cy="28314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4333368" y="3583520"/>
            <a:ext cx="5560066" cy="639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COMMONDATA" val="eyJoZGlkIjoiMWU5NTkzNjQ2NzQyNDFkNzhmODUwZGZiNTQ0ZGRhZjMifQ==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