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" y="3500075"/>
            <a:ext cx="11520000" cy="69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5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16396" y="2143679"/>
            <a:ext cx="361785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58413" y="2143679"/>
            <a:ext cx="161851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3719" y="2143679"/>
            <a:ext cx="428429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47107" y="2143679"/>
            <a:ext cx="418910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35438" y="2725522"/>
            <a:ext cx="161851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29851" y="2725522"/>
            <a:ext cx="238016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52826" y="2725522"/>
            <a:ext cx="418909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47107" y="2725522"/>
            <a:ext cx="418910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425983" y="3307364"/>
            <a:ext cx="418909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320264" y="3307364"/>
            <a:ext cx="409388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33719" y="3307364"/>
            <a:ext cx="418909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37586" y="3307364"/>
            <a:ext cx="428429" cy="2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86330" y="1621155"/>
            <a:ext cx="393065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53405" y="1631950"/>
            <a:ext cx="28575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28200" y="1631950"/>
            <a:ext cx="282575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83485" y="2594610"/>
            <a:ext cx="28575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53405" y="2594610"/>
            <a:ext cx="28575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99650" y="2594610"/>
            <a:ext cx="28575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2827349"/>
            <a:ext cx="5264925" cy="924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0" y="3422605"/>
            <a:ext cx="11520000" cy="138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96897" y="3537307"/>
            <a:ext cx="7806942" cy="92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1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719" y="1498213"/>
            <a:ext cx="399867" cy="32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2023-07-22T02:59:25Z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