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4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9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8" Type="http://schemas.openxmlformats.org/officeDocument/2006/relationships/slideLayout" Target="../slideLayouts/slideLayout2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image" Target="../media/image7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22" b="62200"/>
          <a:stretch>
            <a:fillRect/>
          </a:stretch>
        </p:blipFill>
        <p:spPr>
          <a:xfrm>
            <a:off x="2447925" y="2105025"/>
            <a:ext cx="8672195" cy="6502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75" y="3428955"/>
            <a:ext cx="11520000" cy="8030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983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454545" y="2171464"/>
            <a:ext cx="380826" cy="247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320264" y="2161930"/>
            <a:ext cx="409388" cy="266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195504" y="2161930"/>
            <a:ext cx="418909" cy="266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1080264" y="2161930"/>
            <a:ext cx="418909" cy="266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616396" y="2810244"/>
            <a:ext cx="409388" cy="266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501157" y="2810244"/>
            <a:ext cx="409388" cy="266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205024" y="2810244"/>
            <a:ext cx="409388" cy="266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1080264" y="2810244"/>
            <a:ext cx="418909" cy="2669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2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64264" y="2066466"/>
            <a:ext cx="238016" cy="2573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549752" y="2114133"/>
            <a:ext cx="247537" cy="1811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16198" y="2056933"/>
            <a:ext cx="247537" cy="276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139702" y="2056933"/>
            <a:ext cx="437950" cy="2669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053685" y="2028333"/>
            <a:ext cx="390347" cy="343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55" y="2752680"/>
            <a:ext cx="11520000" cy="2180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1787059" y="4285970"/>
            <a:ext cx="437950" cy="26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2567940" y="4266565"/>
            <a:ext cx="257175" cy="3136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3234199" y="4285970"/>
            <a:ext cx="247537" cy="2761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4262431" y="4285970"/>
            <a:ext cx="247537" cy="2666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5071687" y="4266923"/>
            <a:ext cx="399867" cy="3142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5" name="img_16777215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55" y="4933270"/>
            <a:ext cx="11520000" cy="15531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11"/>
            </p:custDataLst>
          </p:nvPr>
        </p:nvSpPr>
        <p:spPr bwMode="white">
          <a:xfrm>
            <a:off x="1787059" y="5857519"/>
            <a:ext cx="437950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>
            <p:custDataLst>
              <p:tags r:id="rId12"/>
            </p:custDataLst>
          </p:nvPr>
        </p:nvSpPr>
        <p:spPr bwMode="white">
          <a:xfrm>
            <a:off x="2567753" y="5981388"/>
            <a:ext cx="257057" cy="47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>
            <p:custDataLst>
              <p:tags r:id="rId13"/>
            </p:custDataLst>
          </p:nvPr>
        </p:nvSpPr>
        <p:spPr bwMode="white">
          <a:xfrm>
            <a:off x="2634397" y="5895633"/>
            <a:ext cx="133289" cy="66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>
            <p:custDataLst>
              <p:tags r:id="rId14"/>
            </p:custDataLst>
          </p:nvPr>
        </p:nvSpPr>
        <p:spPr bwMode="white">
          <a:xfrm>
            <a:off x="2634397" y="6048086"/>
            <a:ext cx="133289" cy="66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>
            <p:custDataLst>
              <p:tags r:id="rId15"/>
            </p:custDataLst>
          </p:nvPr>
        </p:nvSpPr>
        <p:spPr bwMode="white">
          <a:xfrm>
            <a:off x="3234199" y="5857519"/>
            <a:ext cx="247537" cy="2667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>
            <p:custDataLst>
              <p:tags r:id="rId16"/>
            </p:custDataLst>
          </p:nvPr>
        </p:nvSpPr>
        <p:spPr bwMode="white">
          <a:xfrm>
            <a:off x="4271951" y="5857519"/>
            <a:ext cx="247537" cy="2763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>
            <p:custDataLst>
              <p:tags r:id="rId17"/>
            </p:custDataLst>
          </p:nvPr>
        </p:nvSpPr>
        <p:spPr bwMode="white">
          <a:xfrm>
            <a:off x="5081207" y="5838463"/>
            <a:ext cx="390347" cy="3334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8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121322" y="1371302"/>
            <a:ext cx="437950" cy="276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891790" y="1419225"/>
            <a:ext cx="257175" cy="22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558942" y="1380842"/>
            <a:ext cx="247537" cy="26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596694" y="1380842"/>
            <a:ext cx="238016" cy="26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5405950" y="1352221"/>
            <a:ext cx="399867" cy="333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121322" y="2945499"/>
            <a:ext cx="437950" cy="276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892495" y="3069527"/>
            <a:ext cx="257057" cy="57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568462" y="2955039"/>
            <a:ext cx="238016" cy="267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4491966" y="2945499"/>
            <a:ext cx="447471" cy="2766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405950" y="2926418"/>
            <a:ext cx="399867" cy="333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ldLvl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4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807471" y="2822229"/>
            <a:ext cx="5626710" cy="10020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2023-07-22T03:02:08Z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