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0" r:id="rId6"/>
    <p:sldId id="269" r:id="rId7"/>
    <p:sldId id="268" r:id="rId8"/>
    <p:sldId id="267" r:id="rId9"/>
    <p:sldId id="266" r:id="rId10"/>
    <p:sldId id="265" r:id="rId11"/>
    <p:sldId id="263" r:id="rId12"/>
    <p:sldId id="262" r:id="rId13"/>
    <p:sldId id="261" r:id="rId14"/>
    <p:sldId id="260" r:id="rId15"/>
    <p:sldId id="25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0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99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8429" y="990289"/>
            <a:ext cx="4008198" cy="90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3983" y="3305193"/>
            <a:ext cx="5788561" cy="905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7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7950" y="1046780"/>
            <a:ext cx="5988495" cy="91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7950" y="2744655"/>
            <a:ext cx="5445818" cy="90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7471" y="1704940"/>
            <a:ext cx="6083702" cy="146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15" y="3228930"/>
            <a:ext cx="11520000" cy="77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87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55" y="2686005"/>
            <a:ext cx="11520000" cy="175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139809" y="3105168"/>
            <a:ext cx="238016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3168040" y="3095642"/>
            <a:ext cx="247537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4101065" y="3095642"/>
            <a:ext cx="437950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6566916" y="3095642"/>
            <a:ext cx="447471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7709396" y="3105168"/>
            <a:ext cx="238016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8737627" y="3095642"/>
            <a:ext cx="247537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2139809" y="3895863"/>
            <a:ext cx="238016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3168040" y="3905390"/>
            <a:ext cx="238016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4101065" y="3895863"/>
            <a:ext cx="437950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3"/>
            </p:custDataLst>
          </p:nvPr>
        </p:nvSpPr>
        <p:spPr bwMode="white">
          <a:xfrm>
            <a:off x="6566916" y="3895863"/>
            <a:ext cx="447471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4"/>
            </p:custDataLst>
          </p:nvPr>
        </p:nvSpPr>
        <p:spPr bwMode="white">
          <a:xfrm>
            <a:off x="7709396" y="3895863"/>
            <a:ext cx="247537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5"/>
            </p:custDataLst>
          </p:nvPr>
        </p:nvSpPr>
        <p:spPr bwMode="white">
          <a:xfrm>
            <a:off x="8737627" y="3905390"/>
            <a:ext cx="247537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60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63537" y="1172999"/>
            <a:ext cx="199933" cy="21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47371" y="1172999"/>
            <a:ext cx="209454" cy="21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89917" y="1172999"/>
            <a:ext cx="209454" cy="21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83239" y="1756446"/>
            <a:ext cx="352264" cy="21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35305" y="1756446"/>
            <a:ext cx="352264" cy="21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29917" y="1756446"/>
            <a:ext cx="352264" cy="21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43239" y="1756446"/>
            <a:ext cx="199933" cy="21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04826" y="1756446"/>
            <a:ext cx="199933" cy="21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3719" y="998682"/>
            <a:ext cx="22849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77586" y="998682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91041" y="998682"/>
            <a:ext cx="418909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75801" y="998682"/>
            <a:ext cx="418910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73719" y="1522975"/>
            <a:ext cx="409388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68066" y="1522975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81454" y="1522975"/>
            <a:ext cx="22849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56694" y="1522975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073719" y="2037734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77586" y="2037734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291041" y="2037734"/>
            <a:ext cx="418909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66214" y="2037734"/>
            <a:ext cx="409388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425983" y="2562026"/>
            <a:ext cx="418909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320264" y="2562026"/>
            <a:ext cx="22849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014611" y="2562026"/>
            <a:ext cx="418909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927933" y="2562026"/>
            <a:ext cx="39034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635438" y="3086318"/>
            <a:ext cx="161851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339305" y="3076785"/>
            <a:ext cx="39986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833719" y="3076785"/>
            <a:ext cx="24753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0927933" y="3086318"/>
            <a:ext cx="161851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76925" y="1055734"/>
            <a:ext cx="4836495" cy="1915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48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73256" y="1496645"/>
            <a:ext cx="390347" cy="23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81388" y="1506197"/>
            <a:ext cx="390346" cy="23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15272" y="1869159"/>
            <a:ext cx="218975" cy="23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28859" y="1897814"/>
            <a:ext cx="218975" cy="23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56958" y="1907366"/>
            <a:ext cx="218975" cy="23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23404" y="1907366"/>
            <a:ext cx="218975" cy="23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56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7471" y="1066316"/>
            <a:ext cx="4541355" cy="859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3315" y="1840865"/>
            <a:ext cx="5688330" cy="1398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0" y="3428955"/>
            <a:ext cx="11520000" cy="174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137679" y="4105865"/>
            <a:ext cx="5179239" cy="905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