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80" y="3428955"/>
            <a:ext cx="11520000" cy="78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46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73322" y="2304614"/>
            <a:ext cx="409388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15008" y="2304614"/>
            <a:ext cx="238016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66214" y="2304614"/>
            <a:ext cx="428429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07272" y="3458037"/>
            <a:ext cx="228495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96628" y="3458037"/>
            <a:ext cx="418909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81123" y="3458037"/>
            <a:ext cx="238015" cy="257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65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435504" y="1142366"/>
            <a:ext cx="228495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29851" y="1142366"/>
            <a:ext cx="418909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95504" y="1142366"/>
            <a:ext cx="247536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80264" y="1142366"/>
            <a:ext cx="238016" cy="267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06876" y="1743453"/>
            <a:ext cx="418909" cy="25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10743" y="1743453"/>
            <a:ext cx="418909" cy="25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05024" y="1743453"/>
            <a:ext cx="418909" cy="25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1080264" y="1743453"/>
            <a:ext cx="418909" cy="257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435" y="1332865"/>
            <a:ext cx="257175" cy="342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49818" y="1409238"/>
            <a:ext cx="238016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87504" y="1332930"/>
            <a:ext cx="856859" cy="34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01421" y="1332930"/>
            <a:ext cx="504595" cy="343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53355" y="1409238"/>
            <a:ext cx="238016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062470" y="1332230"/>
            <a:ext cx="257175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166611" y="1409238"/>
            <a:ext cx="247537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185322" y="1409238"/>
            <a:ext cx="247537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502410" y="2160270"/>
            <a:ext cx="25717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530475" y="2159635"/>
            <a:ext cx="26670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053355" y="2277244"/>
            <a:ext cx="238016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062545" y="2344014"/>
            <a:ext cx="257057" cy="57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147570" y="2277244"/>
            <a:ext cx="247537" cy="19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10166280" y="2267706"/>
            <a:ext cx="257057" cy="20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bldLvl="0" animBg="1"/>
      <p:bldP spid="17" grpId="0" bldLvl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43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9256" y="3087672"/>
            <a:ext cx="3998677" cy="934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62677" y="3087672"/>
            <a:ext cx="4008198" cy="9346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1195" y="2192655"/>
            <a:ext cx="5319395" cy="204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