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6" r:id="rId5"/>
    <p:sldId id="264" r:id="rId6"/>
    <p:sldId id="263" r:id="rId7"/>
    <p:sldId id="262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3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1" Type="http://schemas.openxmlformats.org/officeDocument/2006/relationships/slideLayout" Target="../slideLayouts/slideLayout2.xml"/><Relationship Id="rId30" Type="http://schemas.openxmlformats.org/officeDocument/2006/relationships/tags" Target="../tags/tag31.xml"/><Relationship Id="rId3" Type="http://schemas.openxmlformats.org/officeDocument/2006/relationships/image" Target="../media/image5.png"/><Relationship Id="rId29" Type="http://schemas.openxmlformats.org/officeDocument/2006/relationships/tags" Target="../tags/tag30.xml"/><Relationship Id="rId28" Type="http://schemas.openxmlformats.org/officeDocument/2006/relationships/tags" Target="../tags/tag29.xml"/><Relationship Id="rId27" Type="http://schemas.openxmlformats.org/officeDocument/2006/relationships/tags" Target="../tags/tag28.xml"/><Relationship Id="rId26" Type="http://schemas.openxmlformats.org/officeDocument/2006/relationships/tags" Target="../tags/tag27.xml"/><Relationship Id="rId25" Type="http://schemas.openxmlformats.org/officeDocument/2006/relationships/tags" Target="../tags/tag26.xml"/><Relationship Id="rId24" Type="http://schemas.openxmlformats.org/officeDocument/2006/relationships/tags" Target="../tags/tag25.xml"/><Relationship Id="rId23" Type="http://schemas.openxmlformats.org/officeDocument/2006/relationships/tags" Target="../tags/tag24.xml"/><Relationship Id="rId22" Type="http://schemas.openxmlformats.org/officeDocument/2006/relationships/tags" Target="../tags/tag23.xml"/><Relationship Id="rId21" Type="http://schemas.openxmlformats.org/officeDocument/2006/relationships/tags" Target="../tags/tag22.xml"/><Relationship Id="rId20" Type="http://schemas.openxmlformats.org/officeDocument/2006/relationships/tags" Target="../tags/tag21.xml"/><Relationship Id="rId2" Type="http://schemas.openxmlformats.org/officeDocument/2006/relationships/tags" Target="../tags/tag4.xml"/><Relationship Id="rId19" Type="http://schemas.openxmlformats.org/officeDocument/2006/relationships/tags" Target="../tags/tag20.xml"/><Relationship Id="rId18" Type="http://schemas.openxmlformats.org/officeDocument/2006/relationships/tags" Target="../tags/tag19.xml"/><Relationship Id="rId17" Type="http://schemas.openxmlformats.org/officeDocument/2006/relationships/tags" Target="../tags/tag18.xml"/><Relationship Id="rId16" Type="http://schemas.openxmlformats.org/officeDocument/2006/relationships/tags" Target="../tags/tag17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.xml"/><Relationship Id="rId3" Type="http://schemas.openxmlformats.org/officeDocument/2006/relationships/image" Target="../media/image9.png"/><Relationship Id="rId2" Type="http://schemas.openxmlformats.org/officeDocument/2006/relationships/tags" Target="../tags/tag3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22" b="62200"/>
          <a:stretch>
            <a:fillRect/>
          </a:stretch>
        </p:blipFill>
        <p:spPr>
          <a:xfrm>
            <a:off x="2447925" y="2105025"/>
            <a:ext cx="8672195" cy="650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960" y="3170510"/>
            <a:ext cx="11520000" cy="8234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5531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35" y="1969090"/>
            <a:ext cx="11520000" cy="27515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3838942" y="2311848"/>
            <a:ext cx="238016" cy="266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6733223" y="2311848"/>
            <a:ext cx="238016" cy="266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6"/>
            </p:custDataLst>
          </p:nvPr>
        </p:nvSpPr>
        <p:spPr bwMode="white">
          <a:xfrm>
            <a:off x="8656396" y="2311848"/>
            <a:ext cx="238016" cy="266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7"/>
            </p:custDataLst>
          </p:nvPr>
        </p:nvSpPr>
        <p:spPr bwMode="white">
          <a:xfrm>
            <a:off x="944661" y="2930719"/>
            <a:ext cx="238016" cy="257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8"/>
            </p:custDataLst>
          </p:nvPr>
        </p:nvSpPr>
        <p:spPr bwMode="white">
          <a:xfrm>
            <a:off x="1915768" y="2930719"/>
            <a:ext cx="228495" cy="257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9"/>
            </p:custDataLst>
          </p:nvPr>
        </p:nvSpPr>
        <p:spPr bwMode="white">
          <a:xfrm>
            <a:off x="2810711" y="2921198"/>
            <a:ext cx="409388" cy="266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10"/>
            </p:custDataLst>
          </p:nvPr>
        </p:nvSpPr>
        <p:spPr bwMode="white">
          <a:xfrm>
            <a:off x="3753256" y="2921198"/>
            <a:ext cx="361785" cy="266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11"/>
            </p:custDataLst>
          </p:nvPr>
        </p:nvSpPr>
        <p:spPr bwMode="white">
          <a:xfrm>
            <a:off x="4714843" y="2921198"/>
            <a:ext cx="418909" cy="266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12"/>
            </p:custDataLst>
          </p:nvPr>
        </p:nvSpPr>
        <p:spPr bwMode="white">
          <a:xfrm>
            <a:off x="7599603" y="2921198"/>
            <a:ext cx="418909" cy="266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13"/>
            </p:custDataLst>
          </p:nvPr>
        </p:nvSpPr>
        <p:spPr bwMode="white">
          <a:xfrm>
            <a:off x="8570711" y="2921198"/>
            <a:ext cx="409388" cy="266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14"/>
            </p:custDataLst>
          </p:nvPr>
        </p:nvSpPr>
        <p:spPr bwMode="white">
          <a:xfrm>
            <a:off x="9532297" y="2921198"/>
            <a:ext cx="409389" cy="266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15"/>
            </p:custDataLst>
          </p:nvPr>
        </p:nvSpPr>
        <p:spPr bwMode="white">
          <a:xfrm>
            <a:off x="1915768" y="3540068"/>
            <a:ext cx="238016" cy="257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16"/>
            </p:custDataLst>
          </p:nvPr>
        </p:nvSpPr>
        <p:spPr bwMode="white">
          <a:xfrm>
            <a:off x="2810711" y="3540068"/>
            <a:ext cx="399867" cy="257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17"/>
            </p:custDataLst>
          </p:nvPr>
        </p:nvSpPr>
        <p:spPr bwMode="white">
          <a:xfrm>
            <a:off x="3753256" y="3540068"/>
            <a:ext cx="428429" cy="257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18"/>
            </p:custDataLst>
          </p:nvPr>
        </p:nvSpPr>
        <p:spPr bwMode="white">
          <a:xfrm>
            <a:off x="4714843" y="3540068"/>
            <a:ext cx="409388" cy="257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19"/>
            </p:custDataLst>
          </p:nvPr>
        </p:nvSpPr>
        <p:spPr bwMode="white">
          <a:xfrm>
            <a:off x="5676430" y="3540068"/>
            <a:ext cx="418909" cy="257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20"/>
            </p:custDataLst>
          </p:nvPr>
        </p:nvSpPr>
        <p:spPr bwMode="white">
          <a:xfrm>
            <a:off x="6638016" y="3540068"/>
            <a:ext cx="418909" cy="257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21"/>
            </p:custDataLst>
          </p:nvPr>
        </p:nvSpPr>
        <p:spPr bwMode="white">
          <a:xfrm>
            <a:off x="7609124" y="3540068"/>
            <a:ext cx="409388" cy="257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22"/>
            </p:custDataLst>
          </p:nvPr>
        </p:nvSpPr>
        <p:spPr bwMode="white">
          <a:xfrm>
            <a:off x="9522777" y="3540068"/>
            <a:ext cx="418909" cy="257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23"/>
            </p:custDataLst>
          </p:nvPr>
        </p:nvSpPr>
        <p:spPr bwMode="white">
          <a:xfrm>
            <a:off x="1915768" y="4149417"/>
            <a:ext cx="238016" cy="266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24"/>
            </p:custDataLst>
          </p:nvPr>
        </p:nvSpPr>
        <p:spPr bwMode="white">
          <a:xfrm>
            <a:off x="2810711" y="4149417"/>
            <a:ext cx="390347" cy="266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25"/>
            </p:custDataLst>
          </p:nvPr>
        </p:nvSpPr>
        <p:spPr bwMode="white">
          <a:xfrm>
            <a:off x="4714843" y="4149417"/>
            <a:ext cx="418909" cy="266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26"/>
            </p:custDataLst>
          </p:nvPr>
        </p:nvSpPr>
        <p:spPr bwMode="white">
          <a:xfrm>
            <a:off x="5676430" y="4149417"/>
            <a:ext cx="418909" cy="266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>
            <p:custDataLst>
              <p:tags r:id="rId27"/>
            </p:custDataLst>
          </p:nvPr>
        </p:nvSpPr>
        <p:spPr bwMode="white">
          <a:xfrm>
            <a:off x="6647537" y="4149417"/>
            <a:ext cx="418909" cy="266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>
            <p:custDataLst>
              <p:tags r:id="rId28"/>
            </p:custDataLst>
          </p:nvPr>
        </p:nvSpPr>
        <p:spPr bwMode="white">
          <a:xfrm>
            <a:off x="7609124" y="4149417"/>
            <a:ext cx="409388" cy="266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>
            <p:custDataLst>
              <p:tags r:id="rId29"/>
            </p:custDataLst>
          </p:nvPr>
        </p:nvSpPr>
        <p:spPr bwMode="white">
          <a:xfrm>
            <a:off x="8561190" y="4149417"/>
            <a:ext cx="418909" cy="257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2" name="矩形 31"/>
          <p:cNvSpPr/>
          <p:nvPr>
            <p:custDataLst>
              <p:tags r:id="rId30"/>
            </p:custDataLst>
          </p:nvPr>
        </p:nvSpPr>
        <p:spPr bwMode="white">
          <a:xfrm>
            <a:off x="9532297" y="4149417"/>
            <a:ext cx="361785" cy="266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542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672859" y="1429821"/>
            <a:ext cx="390347" cy="238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444033" y="1429821"/>
            <a:ext cx="218975" cy="238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271669" y="1420269"/>
            <a:ext cx="371305" cy="238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033322" y="1410717"/>
            <a:ext cx="218975" cy="238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921000" y="1649730"/>
            <a:ext cx="371475" cy="314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673190" y="1706829"/>
            <a:ext cx="218975" cy="238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527165" y="1659255"/>
            <a:ext cx="371475" cy="382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272000" y="1735485"/>
            <a:ext cx="218975" cy="229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133020" y="1678565"/>
            <a:ext cx="380826" cy="296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0851768" y="1725933"/>
            <a:ext cx="228495" cy="248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3863603" y="2184428"/>
            <a:ext cx="2246876" cy="305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bldLvl="0" animBg="1"/>
      <p:bldP spid="12" grpId="0" animBg="1"/>
      <p:bldP spid="14" grpId="0" bldLvl="0" animBg="1"/>
      <p:bldP spid="16" grpId="0" animBg="1"/>
      <p:bldP spid="17" grpId="0" bldLvl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92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73719" y="1227381"/>
            <a:ext cx="238016" cy="266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768066" y="1227381"/>
            <a:ext cx="238016" cy="257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481454" y="1227381"/>
            <a:ext cx="228496" cy="266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175801" y="1227381"/>
            <a:ext cx="238016" cy="266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073719" y="1856470"/>
            <a:ext cx="238016" cy="257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596694" y="1856470"/>
            <a:ext cx="428429" cy="257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481454" y="1856470"/>
            <a:ext cx="228496" cy="257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175801" y="1856470"/>
            <a:ext cx="238016" cy="257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435504" y="2485560"/>
            <a:ext cx="409388" cy="266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139371" y="2485560"/>
            <a:ext cx="409388" cy="266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833719" y="2485560"/>
            <a:ext cx="428429" cy="257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537586" y="2485560"/>
            <a:ext cx="418910" cy="266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87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64462" y="2678778"/>
            <a:ext cx="4903140" cy="973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5" y="3922985"/>
            <a:ext cx="11520000" cy="1907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1217054" y="4733787"/>
            <a:ext cx="4360462" cy="982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284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481454" y="589983"/>
            <a:ext cx="228496" cy="268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481454" y="1251187"/>
            <a:ext cx="228496" cy="268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COMMONDATA" val="eyJoZGlkIjoiMWU5NTkzNjQ2NzQyNDFkNzhmODUwZGZiNTQ0ZGRhZjM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5</cp:revision>
  <dcterms:created xsi:type="dcterms:W3CDTF">2023-07-20T00:26:00Z</dcterms:created>
  <dcterms:modified xsi:type="dcterms:W3CDTF">2023-07-25T11:33:56Z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