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5" y="3354660"/>
            <a:ext cx="11520000" cy="81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20330" y="2066115"/>
            <a:ext cx="371305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19404" y="2066115"/>
            <a:ext cx="390347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47041" y="2066115"/>
            <a:ext cx="390347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97157" y="2685654"/>
            <a:ext cx="399867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48628" y="2685654"/>
            <a:ext cx="399867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00099" y="2685654"/>
            <a:ext cx="352264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25388" y="3276599"/>
            <a:ext cx="161851" cy="25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05024" y="3276599"/>
            <a:ext cx="228495" cy="25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07140" y="3858012"/>
            <a:ext cx="228495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44363" y="3858012"/>
            <a:ext cx="418909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24264" y="3858012"/>
            <a:ext cx="418909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85652" y="3858012"/>
            <a:ext cx="238015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32793" y="3858012"/>
            <a:ext cx="361785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83041" y="1351204"/>
            <a:ext cx="1113917" cy="3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5983" y="1351204"/>
            <a:ext cx="1113918" cy="3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45157" y="2323347"/>
            <a:ext cx="437950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34842" y="2323347"/>
            <a:ext cx="238016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57619" y="2323347"/>
            <a:ext cx="437950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47305" y="2323347"/>
            <a:ext cx="238016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045157" y="3190652"/>
            <a:ext cx="437950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434842" y="3190652"/>
            <a:ext cx="25705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57619" y="3190652"/>
            <a:ext cx="437950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947305" y="3190652"/>
            <a:ext cx="23801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189880"/>
            <a:ext cx="428429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58479" y="1189880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3719" y="1189880"/>
            <a:ext cx="23801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18479" y="1189880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2826" y="1771750"/>
            <a:ext cx="41890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96628" y="1771750"/>
            <a:ext cx="390347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52826" y="1771750"/>
            <a:ext cx="418909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37586" y="1771750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73719" y="2353620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58479" y="2353620"/>
            <a:ext cx="22849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62347" y="2353620"/>
            <a:ext cx="399867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37586" y="2353620"/>
            <a:ext cx="42842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5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179332"/>
            <a:ext cx="4541355" cy="924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2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0045" y="1819910"/>
            <a:ext cx="6663055" cy="164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