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6" r:id="rId5"/>
    <p:sldId id="264" r:id="rId6"/>
    <p:sldId id="263" r:id="rId7"/>
    <p:sldId id="262" r:id="rId8"/>
    <p:sldId id="261" r:id="rId9"/>
    <p:sldId id="258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6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24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10.xml"/><Relationship Id="rId8" Type="http://schemas.openxmlformats.org/officeDocument/2006/relationships/tags" Target="../tags/tag9.xml"/><Relationship Id="rId7" Type="http://schemas.openxmlformats.org/officeDocument/2006/relationships/tags" Target="../tags/tag8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3" Type="http://schemas.openxmlformats.org/officeDocument/2006/relationships/image" Target="../media/image4.png"/><Relationship Id="rId2" Type="http://schemas.openxmlformats.org/officeDocument/2006/relationships/tags" Target="../tags/tag4.xml"/><Relationship Id="rId16" Type="http://schemas.openxmlformats.org/officeDocument/2006/relationships/slideLayout" Target="../slideLayouts/slideLayout2.xml"/><Relationship Id="rId15" Type="http://schemas.openxmlformats.org/officeDocument/2006/relationships/tags" Target="../tags/tag16.xml"/><Relationship Id="rId14" Type="http://schemas.openxmlformats.org/officeDocument/2006/relationships/tags" Target="../tags/tag15.xml"/><Relationship Id="rId13" Type="http://schemas.openxmlformats.org/officeDocument/2006/relationships/tags" Target="../tags/tag14.xml"/><Relationship Id="rId12" Type="http://schemas.openxmlformats.org/officeDocument/2006/relationships/tags" Target="../tags/tag13.xml"/><Relationship Id="rId11" Type="http://schemas.openxmlformats.org/officeDocument/2006/relationships/tags" Target="../tags/tag12.xml"/><Relationship Id="rId10" Type="http://schemas.openxmlformats.org/officeDocument/2006/relationships/tags" Target="../tags/tag11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22.xml"/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image" Target="../media/image9.png"/><Relationship Id="rId2" Type="http://schemas.openxmlformats.org/officeDocument/2006/relationships/tags" Target="../tags/tag17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tags" Target="../tags/tag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722" b="62200"/>
          <a:stretch>
            <a:fillRect/>
          </a:stretch>
        </p:blipFill>
        <p:spPr>
          <a:xfrm>
            <a:off x="2447925" y="2105025"/>
            <a:ext cx="8672195" cy="6502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12"/>
          <a:stretch>
            <a:fillRect/>
          </a:stretch>
        </p:blipFill>
        <p:spPr>
          <a:xfrm>
            <a:off x="447040" y="3084195"/>
            <a:ext cx="11520170" cy="5949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12066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70" y="1949405"/>
            <a:ext cx="11520000" cy="26170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>
            <p:custDataLst>
              <p:tags r:id="rId4"/>
            </p:custDataLst>
          </p:nvPr>
        </p:nvSpPr>
        <p:spPr bwMode="white">
          <a:xfrm>
            <a:off x="4382150" y="2923642"/>
            <a:ext cx="247537" cy="2769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>
            <p:custDataLst>
              <p:tags r:id="rId5"/>
            </p:custDataLst>
          </p:nvPr>
        </p:nvSpPr>
        <p:spPr bwMode="white">
          <a:xfrm>
            <a:off x="5410382" y="2933194"/>
            <a:ext cx="247537" cy="2578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>
            <p:custDataLst>
              <p:tags r:id="rId6"/>
            </p:custDataLst>
          </p:nvPr>
        </p:nvSpPr>
        <p:spPr bwMode="white">
          <a:xfrm>
            <a:off x="6343407" y="2923642"/>
            <a:ext cx="437950" cy="2674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>
            <p:custDataLst>
              <p:tags r:id="rId7"/>
            </p:custDataLst>
          </p:nvPr>
        </p:nvSpPr>
        <p:spPr bwMode="white">
          <a:xfrm>
            <a:off x="7838150" y="2933194"/>
            <a:ext cx="238015" cy="2578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>
            <p:custDataLst>
              <p:tags r:id="rId8"/>
            </p:custDataLst>
          </p:nvPr>
        </p:nvSpPr>
        <p:spPr bwMode="white">
          <a:xfrm>
            <a:off x="8875903" y="2923642"/>
            <a:ext cx="238015" cy="2769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>
            <p:custDataLst>
              <p:tags r:id="rId9"/>
            </p:custDataLst>
          </p:nvPr>
        </p:nvSpPr>
        <p:spPr bwMode="white">
          <a:xfrm>
            <a:off x="9799407" y="2923642"/>
            <a:ext cx="437950" cy="2674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>
            <p:custDataLst>
              <p:tags r:id="rId10"/>
            </p:custDataLst>
          </p:nvPr>
        </p:nvSpPr>
        <p:spPr bwMode="white">
          <a:xfrm>
            <a:off x="4382150" y="3936085"/>
            <a:ext cx="247537" cy="2674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>
            <p:custDataLst>
              <p:tags r:id="rId11"/>
            </p:custDataLst>
          </p:nvPr>
        </p:nvSpPr>
        <p:spPr bwMode="white">
          <a:xfrm>
            <a:off x="5410382" y="3936085"/>
            <a:ext cx="247537" cy="2674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>
            <p:custDataLst>
              <p:tags r:id="rId12"/>
            </p:custDataLst>
          </p:nvPr>
        </p:nvSpPr>
        <p:spPr bwMode="white">
          <a:xfrm>
            <a:off x="6352927" y="3936085"/>
            <a:ext cx="390347" cy="2674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>
            <p:custDataLst>
              <p:tags r:id="rId13"/>
            </p:custDataLst>
          </p:nvPr>
        </p:nvSpPr>
        <p:spPr bwMode="white">
          <a:xfrm>
            <a:off x="7838150" y="3936085"/>
            <a:ext cx="238015" cy="2674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>
            <p:custDataLst>
              <p:tags r:id="rId14"/>
            </p:custDataLst>
          </p:nvPr>
        </p:nvSpPr>
        <p:spPr bwMode="white">
          <a:xfrm>
            <a:off x="8866382" y="3936085"/>
            <a:ext cx="247537" cy="2769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>
            <p:custDataLst>
              <p:tags r:id="rId15"/>
            </p:custDataLst>
          </p:nvPr>
        </p:nvSpPr>
        <p:spPr bwMode="white">
          <a:xfrm>
            <a:off x="9818448" y="3936085"/>
            <a:ext cx="390347" cy="2674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2175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892826" y="1115124"/>
            <a:ext cx="361785" cy="2580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596694" y="1115124"/>
            <a:ext cx="409388" cy="2580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300561" y="1115124"/>
            <a:ext cx="409389" cy="2676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0004429" y="1115124"/>
            <a:ext cx="409388" cy="2676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892826" y="1659960"/>
            <a:ext cx="418909" cy="2676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4596694" y="1659960"/>
            <a:ext cx="361785" cy="2580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7291041" y="1659960"/>
            <a:ext cx="418909" cy="2580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9994909" y="1669518"/>
            <a:ext cx="238016" cy="2485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2425983" y="2214355"/>
            <a:ext cx="418909" cy="2580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5129851" y="2214355"/>
            <a:ext cx="418909" cy="2580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7843239" y="2214355"/>
            <a:ext cx="361785" cy="2580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10537586" y="2214355"/>
            <a:ext cx="371305" cy="2580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3031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3873123" y="1153212"/>
            <a:ext cx="418909" cy="2580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596033" y="1114985"/>
            <a:ext cx="1827966" cy="3440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596694" y="1697949"/>
            <a:ext cx="361785" cy="2580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014611" y="1697949"/>
            <a:ext cx="238016" cy="2580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3235239" y="2252243"/>
            <a:ext cx="238016" cy="2580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5434512" y="2242686"/>
            <a:ext cx="399867" cy="2675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8109818" y="2242686"/>
            <a:ext cx="418909" cy="2675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16305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350148" y="1094234"/>
            <a:ext cx="247537" cy="2574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501157" y="1103770"/>
            <a:ext cx="228495" cy="2574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557289" y="1103770"/>
            <a:ext cx="228496" cy="2479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892826" y="1637759"/>
            <a:ext cx="238016" cy="2669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5491636" y="1647294"/>
            <a:ext cx="238016" cy="2574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8557289" y="1637759"/>
            <a:ext cx="238016" cy="2669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5546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3511338" y="3342856"/>
            <a:ext cx="238016" cy="2668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4549090" y="3333326"/>
            <a:ext cx="247537" cy="2763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5491636" y="3333326"/>
            <a:ext cx="390347" cy="2763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6615074" y="3333326"/>
            <a:ext cx="238015" cy="2763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7643305" y="3342856"/>
            <a:ext cx="247537" cy="2668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8585851" y="3333326"/>
            <a:ext cx="390347" cy="2763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45" y="4207465"/>
            <a:ext cx="11520000" cy="13859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4" name="矩形 13"/>
          <p:cNvSpPr/>
          <p:nvPr>
            <p:custDataLst>
              <p:tags r:id="rId4"/>
            </p:custDataLst>
          </p:nvPr>
        </p:nvSpPr>
        <p:spPr bwMode="white">
          <a:xfrm>
            <a:off x="4436143" y="5058174"/>
            <a:ext cx="238016" cy="2580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>
            <p:custDataLst>
              <p:tags r:id="rId5"/>
            </p:custDataLst>
          </p:nvPr>
        </p:nvSpPr>
        <p:spPr bwMode="white">
          <a:xfrm>
            <a:off x="5121630" y="5105967"/>
            <a:ext cx="238016" cy="1816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>
            <p:custDataLst>
              <p:tags r:id="rId6"/>
            </p:custDataLst>
          </p:nvPr>
        </p:nvSpPr>
        <p:spPr bwMode="white">
          <a:xfrm>
            <a:off x="5778556" y="5058174"/>
            <a:ext cx="257057" cy="2580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>
            <p:custDataLst>
              <p:tags r:id="rId7"/>
            </p:custDataLst>
          </p:nvPr>
        </p:nvSpPr>
        <p:spPr bwMode="white">
          <a:xfrm>
            <a:off x="6721102" y="5048615"/>
            <a:ext cx="437950" cy="2771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>
            <p:custDataLst>
              <p:tags r:id="rId8"/>
            </p:custDataLst>
          </p:nvPr>
        </p:nvSpPr>
        <p:spPr bwMode="white">
          <a:xfrm>
            <a:off x="7529195" y="4932045"/>
            <a:ext cx="487045" cy="4222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COMMONDATA" val="eyJoZGlkIjoiMWU5NTkzNjQ2NzQyNDFkNzhmODUwZGZiNTQ0ZGRhZjMifQ==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4</cp:revision>
  <dcterms:created xsi:type="dcterms:W3CDTF">2023-07-20T00:26:00Z</dcterms:created>
  <dcterms:modified xsi:type="dcterms:W3CDTF">2023-07-22T03:10:32Z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2052-12.1.0.15120</vt:lpwstr>
  </property>
</Properties>
</file>