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3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34" b="58999"/>
          <a:stretch>
            <a:fillRect/>
          </a:stretch>
        </p:blipFill>
        <p:spPr>
          <a:xfrm>
            <a:off x="3538855" y="2065655"/>
            <a:ext cx="812927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60" y="3355295"/>
            <a:ext cx="11520000" cy="97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3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815669" y="3677121"/>
            <a:ext cx="380826" cy="305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66876" y="3667589"/>
            <a:ext cx="380826" cy="3145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095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661685" y="522114"/>
            <a:ext cx="733090" cy="343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0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063867" y="2340689"/>
            <a:ext cx="418909" cy="352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57884" y="2340689"/>
            <a:ext cx="418909" cy="352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90049" y="2340689"/>
            <a:ext cx="399867" cy="333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" y="2938100"/>
            <a:ext cx="11520000" cy="1805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005038" y="4247109"/>
            <a:ext cx="399867" cy="3344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318228" y="4247109"/>
            <a:ext cx="418909" cy="353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10012245" y="4247109"/>
            <a:ext cx="418909" cy="3535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729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" y="1300435"/>
            <a:ext cx="11520000" cy="3187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903986" y="3552871"/>
            <a:ext cx="6340760" cy="897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2023-07-22T02:45:33Z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