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2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80" y="3035255"/>
            <a:ext cx="11520000" cy="660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34" b="58999"/>
          <a:stretch>
            <a:fillRect/>
          </a:stretch>
        </p:blipFill>
        <p:spPr>
          <a:xfrm>
            <a:off x="3441065" y="1939925"/>
            <a:ext cx="8129270" cy="79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6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672198" y="2236574"/>
            <a:ext cx="399867" cy="333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68330" y="2989109"/>
            <a:ext cx="342743" cy="180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28793" y="2912903"/>
            <a:ext cx="618842" cy="257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816330" y="3560654"/>
            <a:ext cx="571239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938776" y="3560654"/>
            <a:ext cx="599801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7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59537" y="3333106"/>
            <a:ext cx="371305" cy="314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44363" y="3333106"/>
            <a:ext cx="675966" cy="314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95768" y="3333106"/>
            <a:ext cx="361785" cy="314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37851" y="3333106"/>
            <a:ext cx="675966" cy="314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78776" y="1874285"/>
            <a:ext cx="3456000" cy="980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72198" y="1874285"/>
            <a:ext cx="3817785" cy="1628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08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1991950"/>
            <a:ext cx="11520000" cy="3028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6422264" y="2639615"/>
            <a:ext cx="2922842" cy="1628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2023-07-22T02:42:11Z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