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4" r:id="rId6"/>
    <p:sldId id="263" r:id="rId7"/>
    <p:sldId id="262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4"/>
          <a:stretch>
            <a:fillRect/>
          </a:stretch>
        </p:blipFill>
        <p:spPr>
          <a:xfrm>
            <a:off x="3877310" y="3270885"/>
            <a:ext cx="4093845" cy="896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34" b="58999"/>
          <a:stretch>
            <a:fillRect/>
          </a:stretch>
        </p:blipFill>
        <p:spPr>
          <a:xfrm>
            <a:off x="3798570" y="2199640"/>
            <a:ext cx="8129270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0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882644" y="2551120"/>
            <a:ext cx="238016" cy="26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09421" y="2551120"/>
            <a:ext cx="247537" cy="26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3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16661" y="2665251"/>
            <a:ext cx="761652" cy="342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63404" y="2665251"/>
            <a:ext cx="390347" cy="342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91107" y="2665251"/>
            <a:ext cx="752132" cy="342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04495" y="2665251"/>
            <a:ext cx="390347" cy="342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5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3438" y="2503601"/>
            <a:ext cx="247537" cy="25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53685" y="2503601"/>
            <a:ext cx="228495" cy="25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00165" y="2503601"/>
            <a:ext cx="238016" cy="25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66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197157" y="2140818"/>
            <a:ext cx="218975" cy="238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95870" y="1680845"/>
            <a:ext cx="2015490" cy="69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61925"/>
            <a:ext cx="11520000" cy="2242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531041" y="3815631"/>
            <a:ext cx="2922842" cy="343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540561" y="4397607"/>
            <a:ext cx="2732429" cy="333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4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40561" y="2793156"/>
            <a:ext cx="3998677" cy="91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2023-07-22T02:40:47Z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