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4" r:id="rId6"/>
    <p:sldId id="263" r:id="rId7"/>
    <p:sldId id="262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60" y="3031445"/>
            <a:ext cx="11520000" cy="794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1" b="58469"/>
          <a:stretch>
            <a:fillRect/>
          </a:stretch>
        </p:blipFill>
        <p:spPr>
          <a:xfrm>
            <a:off x="2745740" y="1600835"/>
            <a:ext cx="8505190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2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69322" y="2665155"/>
            <a:ext cx="437950" cy="276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083239" y="2674681"/>
            <a:ext cx="257057" cy="26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20991" y="2665155"/>
            <a:ext cx="247537" cy="276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34710" y="2665155"/>
            <a:ext cx="409388" cy="276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929586" y="2665155"/>
            <a:ext cx="247537" cy="276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967338" y="2665155"/>
            <a:ext cx="247537" cy="276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642975" y="2665155"/>
            <a:ext cx="437950" cy="276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766413" y="2674681"/>
            <a:ext cx="266578" cy="26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813685" y="2674681"/>
            <a:ext cx="238016" cy="26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69322" y="3503394"/>
            <a:ext cx="437950" cy="26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092760" y="3503394"/>
            <a:ext cx="247537" cy="276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120991" y="3503394"/>
            <a:ext cx="257057" cy="26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834710" y="3503394"/>
            <a:ext cx="409388" cy="276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929586" y="3503394"/>
            <a:ext cx="247537" cy="276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967338" y="3503394"/>
            <a:ext cx="247537" cy="276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642975" y="3503394"/>
            <a:ext cx="437950" cy="276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775933" y="3503394"/>
            <a:ext cx="247537" cy="276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0804165" y="3503394"/>
            <a:ext cx="257058" cy="26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0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615735" y="1293056"/>
            <a:ext cx="228495" cy="238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43239" y="1293056"/>
            <a:ext cx="218975" cy="238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16264" y="1578685"/>
            <a:ext cx="218975" cy="238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24727" y="1578685"/>
            <a:ext cx="238016" cy="228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23669" y="1578685"/>
            <a:ext cx="218975" cy="238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606214" y="1940483"/>
            <a:ext cx="228495" cy="238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24198" y="1930962"/>
            <a:ext cx="228495" cy="24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54413" y="2207070"/>
            <a:ext cx="209454" cy="238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072396" y="2207070"/>
            <a:ext cx="218975" cy="24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423669" y="2207070"/>
            <a:ext cx="218975" cy="24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644297" y="2549826"/>
            <a:ext cx="238016" cy="228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852760" y="2540305"/>
            <a:ext cx="209454" cy="238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74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07272" y="2213407"/>
            <a:ext cx="247537" cy="277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45024" y="2213407"/>
            <a:ext cx="238016" cy="267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06611" y="2213407"/>
            <a:ext cx="409388" cy="277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96628" y="2213407"/>
            <a:ext cx="409388" cy="277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901024" y="2213407"/>
            <a:ext cx="238016" cy="277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38776" y="2213407"/>
            <a:ext cx="228495" cy="267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52628" y="2213407"/>
            <a:ext cx="409388" cy="277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366545" y="2213407"/>
            <a:ext cx="228496" cy="267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94776" y="2213407"/>
            <a:ext cx="238016" cy="277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671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73983" y="1028535"/>
            <a:ext cx="2551537" cy="888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5" y="2031320"/>
            <a:ext cx="11520000" cy="1618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264675" y="2672911"/>
            <a:ext cx="2561057" cy="900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4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26512" y="2451323"/>
            <a:ext cx="6512132" cy="897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