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4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0.png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45" y="3296875"/>
            <a:ext cx="11520000" cy="74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2745740" y="160083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4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0" y="3428955"/>
            <a:ext cx="11520000" cy="2168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429558" y="3620026"/>
            <a:ext cx="238016" cy="26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0084500" y="3620026"/>
            <a:ext cx="257057" cy="26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2429888" y="4241009"/>
            <a:ext cx="257057" cy="257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7837624" y="4241009"/>
            <a:ext cx="238016" cy="257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877690" y="4986188"/>
            <a:ext cx="409388" cy="26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2982087" y="4986188"/>
            <a:ext cx="247537" cy="27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4010318" y="4995741"/>
            <a:ext cx="257057" cy="257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7104533" y="4986188"/>
            <a:ext cx="409388" cy="26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8199409" y="4995741"/>
            <a:ext cx="257057" cy="257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3"/>
            </p:custDataLst>
          </p:nvPr>
        </p:nvSpPr>
        <p:spPr bwMode="white">
          <a:xfrm>
            <a:off x="9246682" y="4986188"/>
            <a:ext cx="238016" cy="27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5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757553" y="1313386"/>
            <a:ext cx="247537" cy="276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85785" y="1313386"/>
            <a:ext cx="25705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3537" y="1313386"/>
            <a:ext cx="238016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57553" y="2200035"/>
            <a:ext cx="247537" cy="276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95305" y="2200035"/>
            <a:ext cx="238016" cy="276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23537" y="2209569"/>
            <a:ext cx="25705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42215"/>
            <a:ext cx="11520000" cy="248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081586" y="3911620"/>
            <a:ext cx="447471" cy="27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7853045" y="3949700"/>
            <a:ext cx="256540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8519206" y="3921168"/>
            <a:ext cx="257058" cy="267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9556958" y="3911620"/>
            <a:ext cx="238015" cy="27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7081586" y="4799608"/>
            <a:ext cx="437950" cy="27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7783830" y="4838065"/>
            <a:ext cx="32575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8519206" y="4809156"/>
            <a:ext cx="247537" cy="267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9547438" y="4809156"/>
            <a:ext cx="257057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1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0148" y="1274883"/>
            <a:ext cx="238016" cy="25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48958" y="1274883"/>
            <a:ext cx="247537" cy="25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99966" y="1274883"/>
            <a:ext cx="238016" cy="25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0" y="2598375"/>
            <a:ext cx="11520000" cy="269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760489" y="2950662"/>
            <a:ext cx="418909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8245051" y="2950662"/>
            <a:ext cx="238015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9263762" y="2950662"/>
            <a:ext cx="257057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10206307" y="2941141"/>
            <a:ext cx="437950" cy="27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4941382" y="3836141"/>
            <a:ext cx="247537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8140324" y="3826620"/>
            <a:ext cx="437950" cy="27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9273282" y="3836141"/>
            <a:ext cx="247537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10301514" y="3836141"/>
            <a:ext cx="257057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2"/>
            </p:custDataLst>
          </p:nvPr>
        </p:nvSpPr>
        <p:spPr bwMode="white">
          <a:xfrm>
            <a:off x="6026737" y="4731141"/>
            <a:ext cx="228495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3"/>
            </p:custDataLst>
          </p:nvPr>
        </p:nvSpPr>
        <p:spPr bwMode="white">
          <a:xfrm>
            <a:off x="8140324" y="4721620"/>
            <a:ext cx="437950" cy="27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4"/>
            </p:custDataLst>
          </p:nvPr>
        </p:nvSpPr>
        <p:spPr bwMode="white">
          <a:xfrm>
            <a:off x="9263762" y="4721620"/>
            <a:ext cx="257057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5"/>
            </p:custDataLst>
          </p:nvPr>
        </p:nvSpPr>
        <p:spPr bwMode="white">
          <a:xfrm>
            <a:off x="10311034" y="4721620"/>
            <a:ext cx="238016" cy="27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