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9" r:id="rId4"/>
    <p:sldId id="271" r:id="rId5"/>
    <p:sldId id="269" r:id="rId6"/>
    <p:sldId id="268" r:id="rId7"/>
    <p:sldId id="267" r:id="rId8"/>
    <p:sldId id="264" r:id="rId9"/>
    <p:sldId id="262" r:id="rId10"/>
    <p:sldId id="260" r:id="rId11"/>
    <p:sldId id="258" r:id="rId12"/>
  </p:sldIdLst>
  <p:sldSz cx="12192000" cy="6858000"/>
  <p:notesSz cx="6858000" cy="9144000"/>
  <p:custDataLst>
    <p:tags r:id="rId1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6" d="100"/>
          <a:sy n="76" d="100"/>
        </p:scale>
        <p:origin x="67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6" Type="http://schemas.openxmlformats.org/officeDocument/2006/relationships/tags" Target="tags/tag32.xml"/><Relationship Id="rId15" Type="http://schemas.openxmlformats.org/officeDocument/2006/relationships/tableStyles" Target="tableStyles.xml"/><Relationship Id="rId14" Type="http://schemas.openxmlformats.org/officeDocument/2006/relationships/viewProps" Target="viewProps.xml"/><Relationship Id="rId13" Type="http://schemas.openxmlformats.org/officeDocument/2006/relationships/presProps" Target="presProps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1" Type="http://schemas.openxmlformats.org/officeDocument/2006/relationships/tags" Target="../tags/tag31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.png"/><Relationship Id="rId2" Type="http://schemas.openxmlformats.org/officeDocument/2006/relationships/tags" Target="../tags/tag2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tags" Target="../tags/tag9.xml"/><Relationship Id="rId8" Type="http://schemas.openxmlformats.org/officeDocument/2006/relationships/tags" Target="../tags/tag8.xml"/><Relationship Id="rId7" Type="http://schemas.openxmlformats.org/officeDocument/2006/relationships/tags" Target="../tags/tag7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3" Type="http://schemas.openxmlformats.org/officeDocument/2006/relationships/image" Target="../media/image5.png"/><Relationship Id="rId20" Type="http://schemas.openxmlformats.org/officeDocument/2006/relationships/slideLayout" Target="../slideLayouts/slideLayout2.xml"/><Relationship Id="rId2" Type="http://schemas.openxmlformats.org/officeDocument/2006/relationships/tags" Target="../tags/tag3.xml"/><Relationship Id="rId19" Type="http://schemas.openxmlformats.org/officeDocument/2006/relationships/tags" Target="../tags/tag19.xml"/><Relationship Id="rId18" Type="http://schemas.openxmlformats.org/officeDocument/2006/relationships/tags" Target="../tags/tag18.xml"/><Relationship Id="rId17" Type="http://schemas.openxmlformats.org/officeDocument/2006/relationships/tags" Target="../tags/tag17.xml"/><Relationship Id="rId16" Type="http://schemas.openxmlformats.org/officeDocument/2006/relationships/tags" Target="../tags/tag16.xml"/><Relationship Id="rId15" Type="http://schemas.openxmlformats.org/officeDocument/2006/relationships/tags" Target="../tags/tag15.xml"/><Relationship Id="rId14" Type="http://schemas.openxmlformats.org/officeDocument/2006/relationships/tags" Target="../tags/tag14.xml"/><Relationship Id="rId13" Type="http://schemas.openxmlformats.org/officeDocument/2006/relationships/tags" Target="../tags/tag13.xml"/><Relationship Id="rId12" Type="http://schemas.openxmlformats.org/officeDocument/2006/relationships/tags" Target="../tags/tag12.xml"/><Relationship Id="rId11" Type="http://schemas.openxmlformats.org/officeDocument/2006/relationships/tags" Target="../tags/tag11.xml"/><Relationship Id="rId10" Type="http://schemas.openxmlformats.org/officeDocument/2006/relationships/tags" Target="../tags/tag10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tags" Target="../tags/tag23.xml"/><Relationship Id="rId6" Type="http://schemas.openxmlformats.org/officeDocument/2006/relationships/tags" Target="../tags/tag22.xml"/><Relationship Id="rId5" Type="http://schemas.openxmlformats.org/officeDocument/2006/relationships/image" Target="../media/image10.png"/><Relationship Id="rId4" Type="http://schemas.openxmlformats.org/officeDocument/2006/relationships/tags" Target="../tags/tag21.xml"/><Relationship Id="rId3" Type="http://schemas.openxmlformats.org/officeDocument/2006/relationships/image" Target="../media/image9.png"/><Relationship Id="rId2" Type="http://schemas.openxmlformats.org/officeDocument/2006/relationships/tags" Target="../tags/tag20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tags" Target="../tags/tag26.xml"/><Relationship Id="rId4" Type="http://schemas.openxmlformats.org/officeDocument/2006/relationships/tags" Target="../tags/tag25.xml"/><Relationship Id="rId3" Type="http://schemas.openxmlformats.org/officeDocument/2006/relationships/image" Target="../media/image12.png"/><Relationship Id="rId2" Type="http://schemas.openxmlformats.org/officeDocument/2006/relationships/tags" Target="../tags/tag24.xml"/><Relationship Id="rId1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tags" Target="../tags/tag30.xml"/><Relationship Id="rId5" Type="http://schemas.openxmlformats.org/officeDocument/2006/relationships/tags" Target="../tags/tag29.xml"/><Relationship Id="rId4" Type="http://schemas.openxmlformats.org/officeDocument/2006/relationships/tags" Target="../tags/tag28.xml"/><Relationship Id="rId3" Type="http://schemas.openxmlformats.org/officeDocument/2006/relationships/image" Target="../media/image14.png"/><Relationship Id="rId2" Type="http://schemas.openxmlformats.org/officeDocument/2006/relationships/tags" Target="../tags/tag27.xml"/><Relationship Id="rId1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1535" y="3151460"/>
            <a:ext cx="11520000" cy="87643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5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171" b="58469"/>
          <a:stretch>
            <a:fillRect/>
          </a:stretch>
        </p:blipFill>
        <p:spPr>
          <a:xfrm>
            <a:off x="2745740" y="1804035"/>
            <a:ext cx="8505190" cy="79565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17146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5265" y="3684225"/>
            <a:ext cx="11520000" cy="287796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>
            <p:custDataLst>
              <p:tags r:id="rId4"/>
            </p:custDataLst>
          </p:nvPr>
        </p:nvSpPr>
        <p:spPr bwMode="white">
          <a:xfrm>
            <a:off x="3130554" y="4008233"/>
            <a:ext cx="247537" cy="2763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>
            <p:custDataLst>
              <p:tags r:id="rId5"/>
            </p:custDataLst>
          </p:nvPr>
        </p:nvSpPr>
        <p:spPr bwMode="white">
          <a:xfrm>
            <a:off x="7738554" y="4008233"/>
            <a:ext cx="238016" cy="2763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>
            <p:custDataLst>
              <p:tags r:id="rId6"/>
            </p:custDataLst>
          </p:nvPr>
        </p:nvSpPr>
        <p:spPr bwMode="white">
          <a:xfrm>
            <a:off x="8766785" y="4008233"/>
            <a:ext cx="238016" cy="2668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>
            <p:custDataLst>
              <p:tags r:id="rId7"/>
            </p:custDataLst>
          </p:nvPr>
        </p:nvSpPr>
        <p:spPr bwMode="white">
          <a:xfrm>
            <a:off x="9718851" y="4008233"/>
            <a:ext cx="418909" cy="2763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>
            <p:custDataLst>
              <p:tags r:id="rId8"/>
            </p:custDataLst>
          </p:nvPr>
        </p:nvSpPr>
        <p:spPr bwMode="white">
          <a:xfrm>
            <a:off x="2054719" y="4932612"/>
            <a:ext cx="247537" cy="2763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>
            <p:custDataLst>
              <p:tags r:id="rId9"/>
            </p:custDataLst>
          </p:nvPr>
        </p:nvSpPr>
        <p:spPr bwMode="white">
          <a:xfrm>
            <a:off x="3092471" y="4932612"/>
            <a:ext cx="238016" cy="2668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>
            <p:custDataLst>
              <p:tags r:id="rId10"/>
            </p:custDataLst>
          </p:nvPr>
        </p:nvSpPr>
        <p:spPr bwMode="white">
          <a:xfrm>
            <a:off x="4111182" y="4942142"/>
            <a:ext cx="257057" cy="25730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>
            <p:custDataLst>
              <p:tags r:id="rId11"/>
            </p:custDataLst>
          </p:nvPr>
        </p:nvSpPr>
        <p:spPr bwMode="white">
          <a:xfrm>
            <a:off x="7662388" y="4932612"/>
            <a:ext cx="409388" cy="2763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>
            <p:custDataLst>
              <p:tags r:id="rId12"/>
            </p:custDataLst>
          </p:nvPr>
        </p:nvSpPr>
        <p:spPr bwMode="white">
          <a:xfrm>
            <a:off x="8766785" y="4932612"/>
            <a:ext cx="238016" cy="2668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>
            <p:custDataLst>
              <p:tags r:id="rId13"/>
            </p:custDataLst>
          </p:nvPr>
        </p:nvSpPr>
        <p:spPr bwMode="white">
          <a:xfrm>
            <a:off x="9795017" y="4942142"/>
            <a:ext cx="238015" cy="2668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6" name="矩形 15"/>
          <p:cNvSpPr/>
          <p:nvPr>
            <p:custDataLst>
              <p:tags r:id="rId14"/>
            </p:custDataLst>
          </p:nvPr>
        </p:nvSpPr>
        <p:spPr bwMode="white">
          <a:xfrm>
            <a:off x="2054719" y="5866520"/>
            <a:ext cx="247537" cy="2763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7" name="矩形 16"/>
          <p:cNvSpPr/>
          <p:nvPr>
            <p:custDataLst>
              <p:tags r:id="rId15"/>
            </p:custDataLst>
          </p:nvPr>
        </p:nvSpPr>
        <p:spPr bwMode="white">
          <a:xfrm>
            <a:off x="3082950" y="5866520"/>
            <a:ext cx="257057" cy="2668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8" name="矩形 17"/>
          <p:cNvSpPr/>
          <p:nvPr>
            <p:custDataLst>
              <p:tags r:id="rId16"/>
            </p:custDataLst>
          </p:nvPr>
        </p:nvSpPr>
        <p:spPr bwMode="white">
          <a:xfrm>
            <a:off x="4120703" y="5866520"/>
            <a:ext cx="238016" cy="2668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9" name="矩形 18"/>
          <p:cNvSpPr/>
          <p:nvPr>
            <p:custDataLst>
              <p:tags r:id="rId17"/>
            </p:custDataLst>
          </p:nvPr>
        </p:nvSpPr>
        <p:spPr bwMode="white">
          <a:xfrm>
            <a:off x="7662388" y="5866520"/>
            <a:ext cx="409388" cy="2763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20" name="矩形 19"/>
          <p:cNvSpPr/>
          <p:nvPr>
            <p:custDataLst>
              <p:tags r:id="rId18"/>
            </p:custDataLst>
          </p:nvPr>
        </p:nvSpPr>
        <p:spPr bwMode="white">
          <a:xfrm>
            <a:off x="8766785" y="5866520"/>
            <a:ext cx="238016" cy="2763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21" name="矩形 20"/>
          <p:cNvSpPr/>
          <p:nvPr>
            <p:custDataLst>
              <p:tags r:id="rId19"/>
            </p:custDataLst>
          </p:nvPr>
        </p:nvSpPr>
        <p:spPr bwMode="white">
          <a:xfrm>
            <a:off x="9795017" y="5866520"/>
            <a:ext cx="238015" cy="2668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  <p:bldP spid="14" grpId="0" bldLvl="0" animBg="1"/>
      <p:bldP spid="15" grpId="0" bldLvl="0" animBg="1"/>
      <p:bldP spid="16" grpId="0" bldLvl="0" animBg="1"/>
      <p:bldP spid="17" grpId="0" bldLvl="0" animBg="1"/>
      <p:bldP spid="18" grpId="0" bldLvl="0" animBg="1"/>
      <p:bldP spid="19" grpId="0" bldLvl="0" animBg="1"/>
      <p:bldP spid="20" grpId="0" bldLvl="0" animBg="1"/>
      <p:bldP spid="21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61299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2073719" y="1227819"/>
            <a:ext cx="238016" cy="25748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5129851" y="1227819"/>
            <a:ext cx="238016" cy="25748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8043173" y="1227819"/>
            <a:ext cx="161851" cy="25748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1080264" y="1227819"/>
            <a:ext cx="238016" cy="25748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1892826" y="1885835"/>
            <a:ext cx="228495" cy="25748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5139371" y="1885835"/>
            <a:ext cx="238016" cy="25748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8205024" y="1885835"/>
            <a:ext cx="228495" cy="25748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11080264" y="1885835"/>
            <a:ext cx="247537" cy="25748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2073719" y="2543852"/>
            <a:ext cx="238016" cy="25748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5158413" y="2534315"/>
            <a:ext cx="399867" cy="26702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/>
        </p:nvSpPr>
        <p:spPr bwMode="white">
          <a:xfrm>
            <a:off x="8195504" y="2534315"/>
            <a:ext cx="418909" cy="26702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/>
          <p:cNvSpPr/>
          <p:nvPr/>
        </p:nvSpPr>
        <p:spPr bwMode="white">
          <a:xfrm>
            <a:off x="11080264" y="2543852"/>
            <a:ext cx="238016" cy="25748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66598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864264" y="1521608"/>
            <a:ext cx="257057" cy="2094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4520565" y="1569085"/>
            <a:ext cx="242570" cy="1619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7167272" y="1521608"/>
            <a:ext cx="257057" cy="2094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10004429" y="1521608"/>
            <a:ext cx="257057" cy="2094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1864264" y="2492789"/>
            <a:ext cx="257057" cy="19994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4520528" y="2492789"/>
            <a:ext cx="257057" cy="19994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6986270" y="2531110"/>
            <a:ext cx="334010" cy="1619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10004425" y="2531110"/>
            <a:ext cx="257175" cy="1625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bldLvl="0" animBg="1"/>
      <p:bldP spid="8" grpId="0" animBg="1"/>
      <p:bldP spid="9" grpId="0" animBg="1"/>
      <p:bldP spid="10" grpId="0" animBg="1"/>
      <p:bldP spid="11" grpId="0" animBg="1"/>
      <p:bldP spid="12" grpId="0" bldLvl="0" animBg="1"/>
      <p:bldP spid="14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175850"/>
            <a:ext cx="11520000" cy="164687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1822405"/>
            <a:ext cx="11520000" cy="283719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7" name="img_1677721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940" y="4527505"/>
            <a:ext cx="11520000" cy="261299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矩形 7"/>
          <p:cNvSpPr/>
          <p:nvPr>
            <p:custDataLst>
              <p:tags r:id="rId6"/>
            </p:custDataLst>
          </p:nvPr>
        </p:nvSpPr>
        <p:spPr bwMode="white">
          <a:xfrm>
            <a:off x="1010014" y="5700491"/>
            <a:ext cx="2551537" cy="88689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>
            <p:custDataLst>
              <p:tags r:id="rId7"/>
            </p:custDataLst>
          </p:nvPr>
        </p:nvSpPr>
        <p:spPr bwMode="white">
          <a:xfrm>
            <a:off x="6408229" y="5700491"/>
            <a:ext cx="2561057" cy="88689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9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09121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785" y="2802210"/>
            <a:ext cx="11520000" cy="31592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>
            <p:custDataLst>
              <p:tags r:id="rId4"/>
            </p:custDataLst>
          </p:nvPr>
        </p:nvSpPr>
        <p:spPr bwMode="white">
          <a:xfrm>
            <a:off x="1166859" y="3957096"/>
            <a:ext cx="4008198" cy="19470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>
            <p:custDataLst>
              <p:tags r:id="rId5"/>
            </p:custDataLst>
          </p:nvPr>
        </p:nvSpPr>
        <p:spPr bwMode="white">
          <a:xfrm>
            <a:off x="6755487" y="3947552"/>
            <a:ext cx="3989157" cy="34360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137115"/>
            <a:ext cx="11520000" cy="283312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785" y="2921590"/>
            <a:ext cx="11520000" cy="382369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/>
          <p:cNvSpPr/>
          <p:nvPr>
            <p:custDataLst>
              <p:tags r:id="rId4"/>
            </p:custDataLst>
          </p:nvPr>
        </p:nvSpPr>
        <p:spPr bwMode="white">
          <a:xfrm>
            <a:off x="1157338" y="4094443"/>
            <a:ext cx="2561057" cy="87725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>
            <p:custDataLst>
              <p:tags r:id="rId5"/>
            </p:custDataLst>
          </p:nvPr>
        </p:nvSpPr>
        <p:spPr bwMode="white">
          <a:xfrm>
            <a:off x="6384181" y="4094443"/>
            <a:ext cx="3103735" cy="88679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>
            <p:custDataLst>
              <p:tags r:id="rId6"/>
            </p:custDataLst>
          </p:nvPr>
        </p:nvSpPr>
        <p:spPr bwMode="white">
          <a:xfrm>
            <a:off x="1166859" y="5705925"/>
            <a:ext cx="4350942" cy="88679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8" grpId="0" bldLvl="0" animBg="1"/>
      <p:bldP spid="9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20535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350148" y="2107095"/>
            <a:ext cx="418909" cy="2673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5139371" y="2107095"/>
            <a:ext cx="238016" cy="2673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312066" y="2517615"/>
            <a:ext cx="171371" cy="572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BEAUTIFY_FLAG" val=""/>
</p:tagLst>
</file>

<file path=ppt/tags/tag21.xml><?xml version="1.0" encoding="utf-8"?>
<p:tagLst xmlns:p="http://schemas.openxmlformats.org/presentationml/2006/main">
  <p:tag name="KSO_WM_BEAUTIFY_FLAG" val=""/>
</p:tagLst>
</file>

<file path=ppt/tags/tag22.xml><?xml version="1.0" encoding="utf-8"?>
<p:tagLst xmlns:p="http://schemas.openxmlformats.org/presentationml/2006/main">
  <p:tag name="KSO_WM_BEAUTIFY_FLAG" val=""/>
</p:tagLst>
</file>

<file path=ppt/tags/tag23.xml><?xml version="1.0" encoding="utf-8"?>
<p:tagLst xmlns:p="http://schemas.openxmlformats.org/presentationml/2006/main">
  <p:tag name="KSO_WM_BEAUTIFY_FLAG" val=""/>
</p:tagLst>
</file>

<file path=ppt/tags/tag24.xml><?xml version="1.0" encoding="utf-8"?>
<p:tagLst xmlns:p="http://schemas.openxmlformats.org/presentationml/2006/main">
  <p:tag name="KSO_WM_BEAUTIFY_FLAG" val=""/>
</p:tagLst>
</file>

<file path=ppt/tags/tag25.xml><?xml version="1.0" encoding="utf-8"?>
<p:tagLst xmlns:p="http://schemas.openxmlformats.org/presentationml/2006/main">
  <p:tag name="KSO_WM_BEAUTIFY_FLAG" val=""/>
</p:tagLst>
</file>

<file path=ppt/tags/tag26.xml><?xml version="1.0" encoding="utf-8"?>
<p:tagLst xmlns:p="http://schemas.openxmlformats.org/presentationml/2006/main">
  <p:tag name="KSO_WM_BEAUTIFY_FLAG" val=""/>
</p:tagLst>
</file>

<file path=ppt/tags/tag27.xml><?xml version="1.0" encoding="utf-8"?>
<p:tagLst xmlns:p="http://schemas.openxmlformats.org/presentationml/2006/main">
  <p:tag name="KSO_WM_BEAUTIFY_FLAG" val=""/>
</p:tagLst>
</file>

<file path=ppt/tags/tag28.xml><?xml version="1.0" encoding="utf-8"?>
<p:tagLst xmlns:p="http://schemas.openxmlformats.org/presentationml/2006/main">
  <p:tag name="KSO_WM_BEAUTIFY_FLAG" val=""/>
</p:tagLst>
</file>

<file path=ppt/tags/tag29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BEAUTIFY_FLAG" val=""/>
</p:tagLst>
</file>

<file path=ppt/tags/tag31.xml><?xml version="1.0" encoding="utf-8"?>
<p:tagLst xmlns:p="http://schemas.openxmlformats.org/presentationml/2006/main">
  <p:tag name="KSO_WM_BEAUTIFY_FLAG" val=""/>
</p:tagLst>
</file>

<file path=ppt/tags/tag32.xml><?xml version="1.0" encoding="utf-8"?>
<p:tagLst xmlns:p="http://schemas.openxmlformats.org/presentationml/2006/main">
  <p:tag name="COMMONDATA" val="eyJoZGlkIjoiMWU5NTkzNjQ2NzQyNDFkNzhmODUwZGZiNTQ0ZGRhZjMifQ==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10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7" baseType="lpstr">
      <vt:lpstr>Arial</vt:lpstr>
      <vt:lpstr>宋体</vt:lpstr>
      <vt:lpstr>Wingdings</vt:lpstr>
      <vt:lpstr>微软雅黑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Administrator</cp:lastModifiedBy>
  <cp:revision>4</cp:revision>
  <dcterms:created xsi:type="dcterms:W3CDTF">2023-07-20T00:26:00Z</dcterms:created>
  <dcterms:modified xsi:type="dcterms:W3CDTF">2023-07-21T17:54:48Z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2052-12.1.0.15120</vt:lpwstr>
  </property>
</Properties>
</file>