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9" r:id="rId4"/>
    <p:sldId id="264" r:id="rId5"/>
    <p:sldId id="263" r:id="rId6"/>
    <p:sldId id="262" r:id="rId7"/>
    <p:sldId id="261" r:id="rId8"/>
    <p:sldId id="260" r:id="rId9"/>
    <p:sldId id="258" r:id="rId10"/>
  </p:sldIdLst>
  <p:sldSz cx="12192000" cy="6858000"/>
  <p:notesSz cx="6858000" cy="9144000"/>
  <p:custDataLst>
    <p:tags r:id="rId1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6" d="100"/>
          <a:sy n="76" d="100"/>
        </p:scale>
        <p:origin x="67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4" Type="http://schemas.openxmlformats.org/officeDocument/2006/relationships/tags" Target="tags/tag4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.png"/><Relationship Id="rId2" Type="http://schemas.openxmlformats.org/officeDocument/2006/relationships/tags" Target="../tags/tag2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7230" y="3000965"/>
            <a:ext cx="11520000" cy="85605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5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171" b="58469"/>
          <a:stretch>
            <a:fillRect/>
          </a:stretch>
        </p:blipFill>
        <p:spPr>
          <a:xfrm>
            <a:off x="3143250" y="1687830"/>
            <a:ext cx="8505190" cy="79565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67694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1454876" y="2217522"/>
            <a:ext cx="238016" cy="26672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4987041" y="2217522"/>
            <a:ext cx="247537" cy="2571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9157090" y="2217522"/>
            <a:ext cx="238016" cy="26672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2530710" y="2893851"/>
            <a:ext cx="238016" cy="26672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6243768" y="2893851"/>
            <a:ext cx="257057" cy="26672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9880661" y="2893851"/>
            <a:ext cx="228496" cy="26672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1750060" y="3455670"/>
            <a:ext cx="467995" cy="3771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/>
          <p:cNvSpPr/>
          <p:nvPr/>
        </p:nvSpPr>
        <p:spPr bwMode="white">
          <a:xfrm>
            <a:off x="5367867" y="3455871"/>
            <a:ext cx="390347" cy="30482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/>
          <p:cNvSpPr/>
          <p:nvPr/>
        </p:nvSpPr>
        <p:spPr bwMode="white">
          <a:xfrm>
            <a:off x="8907780" y="3429000"/>
            <a:ext cx="468630" cy="3409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bldLvl="0" animBg="1"/>
      <p:bldP spid="16" grpId="0" animBg="1"/>
      <p:bldP spid="17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80866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2045157" y="1454902"/>
            <a:ext cx="218975" cy="25706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4787107" y="1454902"/>
            <a:ext cx="228495" cy="24754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7567140" y="1454902"/>
            <a:ext cx="228495" cy="24754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0232925" y="1473944"/>
            <a:ext cx="228495" cy="24754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2178446" y="2016634"/>
            <a:ext cx="228495" cy="24754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4872793" y="2035676"/>
            <a:ext cx="238016" cy="25706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7452892" y="2026155"/>
            <a:ext cx="171371" cy="24754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10232925" y="2016634"/>
            <a:ext cx="228495" cy="25706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2216528" y="2597409"/>
            <a:ext cx="228495" cy="24754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4882314" y="2587888"/>
            <a:ext cx="228495" cy="25706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/>
        </p:nvSpPr>
        <p:spPr bwMode="white">
          <a:xfrm>
            <a:off x="7424330" y="2597409"/>
            <a:ext cx="238015" cy="24754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/>
          <p:cNvSpPr/>
          <p:nvPr/>
        </p:nvSpPr>
        <p:spPr bwMode="white">
          <a:xfrm>
            <a:off x="10080595" y="2597409"/>
            <a:ext cx="228495" cy="24754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27745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2921057" y="1007868"/>
            <a:ext cx="161851" cy="23818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6662677" y="998340"/>
            <a:ext cx="228495" cy="25724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0413818" y="1007868"/>
            <a:ext cx="228495" cy="23818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2882975" y="1684319"/>
            <a:ext cx="247537" cy="24771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6662677" y="1684319"/>
            <a:ext cx="228495" cy="24771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10413818" y="1684319"/>
            <a:ext cx="228495" cy="24771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2892495" y="2360770"/>
            <a:ext cx="228495" cy="25724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6653157" y="2360770"/>
            <a:ext cx="247537" cy="24771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10413818" y="2360770"/>
            <a:ext cx="238016" cy="25724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2892495" y="3037221"/>
            <a:ext cx="228495" cy="25724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/>
        </p:nvSpPr>
        <p:spPr bwMode="white">
          <a:xfrm>
            <a:off x="6662677" y="3037221"/>
            <a:ext cx="218975" cy="25724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/>
          <p:cNvSpPr/>
          <p:nvPr/>
        </p:nvSpPr>
        <p:spPr bwMode="white">
          <a:xfrm>
            <a:off x="10413818" y="3037221"/>
            <a:ext cx="238016" cy="25724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99617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3739834" y="2726408"/>
            <a:ext cx="428429" cy="27671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4501487" y="2850453"/>
            <a:ext cx="257057" cy="4770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4568132" y="2764576"/>
            <a:ext cx="133289" cy="763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4568132" y="2917247"/>
            <a:ext cx="133289" cy="6679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5177454" y="2726408"/>
            <a:ext cx="238016" cy="27671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6205685" y="2726408"/>
            <a:ext cx="247537" cy="27671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7005421" y="2707324"/>
            <a:ext cx="409388" cy="32442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64152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/>
          <p:cNvSpPr/>
          <p:nvPr/>
        </p:nvSpPr>
        <p:spPr bwMode="white">
          <a:xfrm>
            <a:off x="7519537" y="2066980"/>
            <a:ext cx="437950" cy="27654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8642975" y="2066980"/>
            <a:ext cx="257057" cy="26701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9680727" y="2066980"/>
            <a:ext cx="238016" cy="27654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10489983" y="2038372"/>
            <a:ext cx="390347" cy="34330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COMMONDATA" val="eyJoZGlkIjoiMWU5NTkzNjQ2NzQyNDFkNzhmODUwZGZiNTQ0ZGRhZjMifQ==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5" baseType="lpstr">
      <vt:lpstr>Arial</vt:lpstr>
      <vt:lpstr>宋体</vt:lpstr>
      <vt:lpstr>Wingdings</vt:lpstr>
      <vt:lpstr>微软雅黑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Administrator</cp:lastModifiedBy>
  <cp:revision>4</cp:revision>
  <dcterms:created xsi:type="dcterms:W3CDTF">2023-07-20T00:26:00Z</dcterms:created>
  <dcterms:modified xsi:type="dcterms:W3CDTF">2023-07-21T17:56:05Z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2052-12.1.0.15120</vt:lpwstr>
  </property>
</Properties>
</file>