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55" y="3102565"/>
            <a:ext cx="11520000" cy="80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2745740" y="160083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0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407272" y="3374974"/>
            <a:ext cx="1523305" cy="248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72991" y="3374974"/>
            <a:ext cx="1523305" cy="248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52285" y="3208020"/>
            <a:ext cx="981075" cy="548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99475" y="3208020"/>
            <a:ext cx="981075" cy="548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13340" y="3208020"/>
            <a:ext cx="885825" cy="548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0" y="4168730"/>
            <a:ext cx="11520000" cy="12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415401" y="4980670"/>
            <a:ext cx="228495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7842177" y="4980670"/>
            <a:ext cx="238016" cy="257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1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557289" y="3019700"/>
            <a:ext cx="23801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0" y="3455625"/>
            <a:ext cx="11520000" cy="2490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7573664" y="5478722"/>
            <a:ext cx="238016" cy="26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5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585851" y="512367"/>
            <a:ext cx="228495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540510" y="1992630"/>
            <a:ext cx="10257155" cy="1971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