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71" b="58469"/>
          <a:stretch>
            <a:fillRect/>
          </a:stretch>
        </p:blipFill>
        <p:spPr>
          <a:xfrm>
            <a:off x="2939415" y="1998345"/>
            <a:ext cx="8505190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0" r="26171"/>
          <a:stretch>
            <a:fillRect/>
          </a:stretch>
        </p:blipFill>
        <p:spPr>
          <a:xfrm>
            <a:off x="-277495" y="3195955"/>
            <a:ext cx="8505190" cy="833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43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0328132" y="2560244"/>
            <a:ext cx="380827" cy="31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8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245090" y="1179038"/>
            <a:ext cx="3846347" cy="87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85851" y="1179038"/>
            <a:ext cx="2561057" cy="876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82975" y="3131397"/>
            <a:ext cx="238016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80991" y="3131397"/>
            <a:ext cx="238016" cy="266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11404" y="483828"/>
            <a:ext cx="7235702" cy="1247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01024" y="2388881"/>
            <a:ext cx="257057" cy="2667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899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185983" y="1629593"/>
            <a:ext cx="238016" cy="257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36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40561" y="3745065"/>
            <a:ext cx="3998677" cy="3432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