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2" r:id="rId5"/>
    <p:sldId id="271" r:id="rId6"/>
    <p:sldId id="269" r:id="rId7"/>
    <p:sldId id="268" r:id="rId8"/>
    <p:sldId id="267" r:id="rId9"/>
    <p:sldId id="266" r:id="rId10"/>
    <p:sldId id="264" r:id="rId11"/>
    <p:sldId id="262" r:id="rId12"/>
    <p:sldId id="260" r:id="rId13"/>
    <p:sldId id="258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6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6991" y="1846807"/>
            <a:ext cx="2361123" cy="343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01818" y="1846807"/>
            <a:ext cx="2199272" cy="343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7471" y="2552087"/>
            <a:ext cx="7235702" cy="343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5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7140" y="2142832"/>
            <a:ext cx="447471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78100" y="2152650"/>
            <a:ext cx="26733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44760" y="2152366"/>
            <a:ext cx="257057" cy="25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72991" y="2142832"/>
            <a:ext cx="247537" cy="276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72727" y="2142832"/>
            <a:ext cx="399867" cy="305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29190" y="2142832"/>
            <a:ext cx="447471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00670" y="2073910"/>
            <a:ext cx="227965" cy="43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66809" y="2142832"/>
            <a:ext cx="247537" cy="276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95041" y="2152366"/>
            <a:ext cx="257057" cy="25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94776" y="2142832"/>
            <a:ext cx="399867" cy="305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75" y="2818085"/>
            <a:ext cx="11520000" cy="74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3259455" y="1600835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26049" y="2423588"/>
            <a:ext cx="380826" cy="31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44297" y="2519124"/>
            <a:ext cx="218975" cy="162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90909" y="2547785"/>
            <a:ext cx="218975" cy="162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80661" y="2442695"/>
            <a:ext cx="380827" cy="31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0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63867" y="1446285"/>
            <a:ext cx="238016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86345" y="1209675"/>
            <a:ext cx="419100" cy="522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20000" y="2170476"/>
            <a:ext cx="247537" cy="257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97619" y="2894666"/>
            <a:ext cx="238016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0" y="3380695"/>
            <a:ext cx="11520000" cy="2833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8337891" y="4649399"/>
            <a:ext cx="228495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1425891" y="5574694"/>
            <a:ext cx="409388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2090420" y="5612765"/>
            <a:ext cx="325120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2844470" y="5574694"/>
            <a:ext cx="238016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3882222" y="5574694"/>
            <a:ext cx="238016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>
            <a:off x="5776833" y="5555616"/>
            <a:ext cx="2551537" cy="33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  <p:bldP spid="9" grpId="0" animBg="1"/>
      <p:bldP spid="10" grpId="0" animBg="1"/>
      <p:bldP spid="15" grpId="0" bldLvl="0" animBg="1"/>
      <p:bldP spid="16" grpId="0" bldLvl="0" animBg="1"/>
      <p:bldP spid="17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80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53487" y="588565"/>
            <a:ext cx="1494743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66876" y="588565"/>
            <a:ext cx="1485223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01157" y="1312354"/>
            <a:ext cx="1485223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76462" y="1312354"/>
            <a:ext cx="1332892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6991" y="1998049"/>
            <a:ext cx="2170710" cy="352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6115" y="1495258"/>
            <a:ext cx="238016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10942" y="1504798"/>
            <a:ext cx="171371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76727" y="1523878"/>
            <a:ext cx="238016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61553" y="1523878"/>
            <a:ext cx="238016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40363" y="1962717"/>
            <a:ext cx="247537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44231" y="1943637"/>
            <a:ext cx="218975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19537" y="1962717"/>
            <a:ext cx="228495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23404" y="1962717"/>
            <a:ext cx="238016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59404" y="2420636"/>
            <a:ext cx="228495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15669" y="2411096"/>
            <a:ext cx="409388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319603" y="2411096"/>
            <a:ext cx="409388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04363" y="2411096"/>
            <a:ext cx="409388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53818" y="1484612"/>
            <a:ext cx="247537" cy="27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82049" y="1494143"/>
            <a:ext cx="257057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53157" y="1465551"/>
            <a:ext cx="2789553" cy="343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87173" y="2494857"/>
            <a:ext cx="399867" cy="27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82049" y="2494857"/>
            <a:ext cx="247537" cy="27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19801" y="2504388"/>
            <a:ext cx="257057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43173" y="2494857"/>
            <a:ext cx="409388" cy="27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38049" y="2504388"/>
            <a:ext cx="266579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75801" y="2494857"/>
            <a:ext cx="247537" cy="27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55" y="2404700"/>
            <a:ext cx="11520000" cy="2784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358872" y="2595398"/>
            <a:ext cx="2389685" cy="343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414343" y="2595398"/>
            <a:ext cx="2199272" cy="343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1358872" y="3300984"/>
            <a:ext cx="3836826" cy="343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6423864" y="3300984"/>
            <a:ext cx="2551537" cy="343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471" y="1293201"/>
            <a:ext cx="3084694" cy="342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7471" y="1997863"/>
            <a:ext cx="3084694" cy="35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7950" y="2740615"/>
            <a:ext cx="771173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7950" y="3407187"/>
            <a:ext cx="7235701" cy="35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2023-07-21T18:00:31Z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