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15" y="2938100"/>
            <a:ext cx="11520000" cy="652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0"/>
          <a:stretch>
            <a:fillRect/>
          </a:stretch>
        </p:blipFill>
        <p:spPr>
          <a:xfrm>
            <a:off x="3251835" y="1351280"/>
            <a:ext cx="4911090" cy="1153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3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06677" y="2523405"/>
            <a:ext cx="228495" cy="238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15537" y="2523405"/>
            <a:ext cx="218975" cy="238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95834" y="2523405"/>
            <a:ext cx="218975" cy="238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95173" y="2523405"/>
            <a:ext cx="218975" cy="238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5" y="3344500"/>
            <a:ext cx="11520000" cy="1952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3167537" y="3754072"/>
            <a:ext cx="361785" cy="228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5157355" y="3754072"/>
            <a:ext cx="218975" cy="23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7137653" y="3754072"/>
            <a:ext cx="361785" cy="228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9146512" y="3754072"/>
            <a:ext cx="161851" cy="228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3167537" y="4773240"/>
            <a:ext cx="218975" cy="23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5128793" y="4773240"/>
            <a:ext cx="218975" cy="23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7147174" y="4773240"/>
            <a:ext cx="218975" cy="23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1"/>
            </p:custDataLst>
          </p:nvPr>
        </p:nvSpPr>
        <p:spPr bwMode="white">
          <a:xfrm>
            <a:off x="9127471" y="4773240"/>
            <a:ext cx="238016" cy="23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4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406280" y="1514801"/>
            <a:ext cx="238016" cy="27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34512" y="1524344"/>
            <a:ext cx="257057" cy="26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72264" y="1514801"/>
            <a:ext cx="247537" cy="27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14545" y="1524344"/>
            <a:ext cx="257057" cy="26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61818" y="1514801"/>
            <a:ext cx="238015" cy="27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90049" y="1514801"/>
            <a:ext cx="247536" cy="27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406280" y="2574164"/>
            <a:ext cx="247537" cy="27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434512" y="2583708"/>
            <a:ext cx="257057" cy="26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396099" y="2574164"/>
            <a:ext cx="409388" cy="27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214545" y="2583708"/>
            <a:ext cx="257057" cy="26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252297" y="2583708"/>
            <a:ext cx="247537" cy="26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223404" y="2583708"/>
            <a:ext cx="399867" cy="26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5289" y="1419635"/>
            <a:ext cx="238016" cy="27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29917" y="1429181"/>
            <a:ext cx="257057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77190" y="1419635"/>
            <a:ext cx="409388" cy="27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90710" y="1429181"/>
            <a:ext cx="171371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85586" y="1429181"/>
            <a:ext cx="257057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31173" y="2383808"/>
            <a:ext cx="171371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87239" y="2374261"/>
            <a:ext cx="247537" cy="27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77190" y="2374261"/>
            <a:ext cx="409388" cy="27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271669" y="2374261"/>
            <a:ext cx="228495" cy="27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395107" y="2374261"/>
            <a:ext cx="228496" cy="27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5" y="3413080"/>
            <a:ext cx="11520000" cy="2743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5786972" y="3870319"/>
            <a:ext cx="228495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6815203" y="3870319"/>
            <a:ext cx="247537" cy="276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7852955" y="3870319"/>
            <a:ext cx="238015" cy="276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8662211" y="3860794"/>
            <a:ext cx="390347" cy="323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1217054" y="5156307"/>
            <a:ext cx="4179570" cy="933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