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7.png"/><Relationship Id="rId2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00" y="3017475"/>
            <a:ext cx="11520000" cy="82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3077210" y="1632585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83239" y="2058065"/>
            <a:ext cx="761652" cy="352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58130" y="1930400"/>
            <a:ext cx="542925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2165" y="2067605"/>
            <a:ext cx="761652" cy="333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86205" y="2696845"/>
            <a:ext cx="612140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68000" y="2706764"/>
            <a:ext cx="390347" cy="31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54795" y="2696845"/>
            <a:ext cx="526415" cy="334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77495"/>
            <a:ext cx="11520000" cy="2645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1921388" y="4084832"/>
            <a:ext cx="380826" cy="26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5501157" y="4084832"/>
            <a:ext cx="418909" cy="26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9099966" y="4084832"/>
            <a:ext cx="418910" cy="26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1921388" y="4715193"/>
            <a:ext cx="380826" cy="25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5501157" y="4715193"/>
            <a:ext cx="418909" cy="25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9099966" y="4715193"/>
            <a:ext cx="418910" cy="26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2083239" y="5307350"/>
            <a:ext cx="1475702" cy="35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1"/>
            </p:custDataLst>
          </p:nvPr>
        </p:nvSpPr>
        <p:spPr bwMode="white">
          <a:xfrm>
            <a:off x="5691570" y="5307350"/>
            <a:ext cx="1827966" cy="35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2"/>
            </p:custDataLst>
          </p:nvPr>
        </p:nvSpPr>
        <p:spPr bwMode="white">
          <a:xfrm>
            <a:off x="9290380" y="5307350"/>
            <a:ext cx="1485224" cy="35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bldLvl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4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208317"/>
            <a:ext cx="418909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25256" y="1208317"/>
            <a:ext cx="390347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9603" y="1208317"/>
            <a:ext cx="390347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04429" y="1208317"/>
            <a:ext cx="409388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2826" y="1837407"/>
            <a:ext cx="418909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96694" y="1837407"/>
            <a:ext cx="428429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19603" y="1837407"/>
            <a:ext cx="390347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04429" y="1837407"/>
            <a:ext cx="238016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66930"/>
            <a:ext cx="11520000" cy="223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502479" y="4085881"/>
            <a:ext cx="238016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178446" y="4143020"/>
            <a:ext cx="247537" cy="18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2844892" y="4085881"/>
            <a:ext cx="238016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3806479" y="4085881"/>
            <a:ext cx="409388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7443371" y="4085881"/>
            <a:ext cx="247537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8128859" y="4143020"/>
            <a:ext cx="238016" cy="18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8795305" y="4085881"/>
            <a:ext cx="238016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9718809" y="4085881"/>
            <a:ext cx="447471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06677" y="2921934"/>
            <a:ext cx="247537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92165" y="2979077"/>
            <a:ext cx="247537" cy="180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49090" y="2921934"/>
            <a:ext cx="247537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20198" y="2921934"/>
            <a:ext cx="409388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6099" y="2902886"/>
            <a:ext cx="399867" cy="333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7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01884" y="1360492"/>
            <a:ext cx="247537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77851" y="1408135"/>
            <a:ext cx="247537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34776" y="1360492"/>
            <a:ext cx="257057" cy="26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86842" y="1360492"/>
            <a:ext cx="437950" cy="26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24295" y="1272540"/>
            <a:ext cx="457835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06677" y="2894582"/>
            <a:ext cx="437950" cy="26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977851" y="2942224"/>
            <a:ext cx="257057" cy="2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34776" y="2894582"/>
            <a:ext cx="257057" cy="26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586842" y="2894582"/>
            <a:ext cx="437950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491605" y="2806065"/>
            <a:ext cx="390525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2" grpId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