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4" r:id="rId6"/>
    <p:sldId id="263" r:id="rId7"/>
    <p:sldId id="262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0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615" y="2760300"/>
            <a:ext cx="11520000" cy="66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70"/>
          <a:stretch>
            <a:fillRect/>
          </a:stretch>
        </p:blipFill>
        <p:spPr>
          <a:xfrm>
            <a:off x="2990215" y="1467485"/>
            <a:ext cx="4911090" cy="1153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4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06876" y="2267511"/>
            <a:ext cx="418909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39305" y="2267511"/>
            <a:ext cx="390347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43173" y="2267511"/>
            <a:ext cx="390346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47041" y="2267511"/>
            <a:ext cx="390347" cy="2670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454545" y="2925603"/>
            <a:ext cx="390347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320264" y="2925603"/>
            <a:ext cx="228495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24132" y="2925603"/>
            <a:ext cx="361785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47041" y="2925603"/>
            <a:ext cx="390347" cy="257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33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397752" y="2923045"/>
            <a:ext cx="257057" cy="25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435504" y="2913516"/>
            <a:ext cx="228495" cy="266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463735" y="2913516"/>
            <a:ext cx="238016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25322" y="2923045"/>
            <a:ext cx="371305" cy="25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443702" y="2913516"/>
            <a:ext cx="247537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29190" y="2970685"/>
            <a:ext cx="247536" cy="181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795636" y="2913516"/>
            <a:ext cx="247537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471603" y="2961157"/>
            <a:ext cx="257057" cy="2000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166611" y="2923045"/>
            <a:ext cx="171371" cy="2572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109157" y="2913516"/>
            <a:ext cx="409389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518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749355" y="1378834"/>
            <a:ext cx="247537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77586" y="1378834"/>
            <a:ext cx="25705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815338" y="1378834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04760" y="1378834"/>
            <a:ext cx="257057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42512" y="1378834"/>
            <a:ext cx="247537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99305" y="1378834"/>
            <a:ext cx="180892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206677" y="2302450"/>
            <a:ext cx="238016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244429" y="2292928"/>
            <a:ext cx="247537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301223" y="2302450"/>
            <a:ext cx="171371" cy="266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71603" y="2292928"/>
            <a:ext cx="247537" cy="2856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09355" y="2302450"/>
            <a:ext cx="238016" cy="27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86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395438" y="1236312"/>
            <a:ext cx="380826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38115" y="1236312"/>
            <a:ext cx="2008859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492958" y="2674606"/>
            <a:ext cx="257057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30710" y="2665081"/>
            <a:ext cx="24753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92297" y="2665081"/>
            <a:ext cx="409388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377719" y="2646031"/>
            <a:ext cx="390347" cy="333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14876" y="2674606"/>
            <a:ext cx="238016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43107" y="2665081"/>
            <a:ext cx="24753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04694" y="2674606"/>
            <a:ext cx="409388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90115" y="2646031"/>
            <a:ext cx="390347" cy="333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0" y="3428955"/>
            <a:ext cx="11520000" cy="16957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4"/>
            </p:custDataLst>
          </p:nvPr>
        </p:nvSpPr>
        <p:spPr bwMode="white">
          <a:xfrm>
            <a:off x="2947927" y="4419757"/>
            <a:ext cx="238016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5"/>
            </p:custDataLst>
          </p:nvPr>
        </p:nvSpPr>
        <p:spPr bwMode="white">
          <a:xfrm>
            <a:off x="3966638" y="4419757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6"/>
            </p:custDataLst>
          </p:nvPr>
        </p:nvSpPr>
        <p:spPr bwMode="white">
          <a:xfrm>
            <a:off x="5004390" y="4419757"/>
            <a:ext cx="247537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7"/>
            </p:custDataLst>
          </p:nvPr>
        </p:nvSpPr>
        <p:spPr bwMode="white">
          <a:xfrm>
            <a:off x="5965977" y="4419757"/>
            <a:ext cx="418909" cy="276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8"/>
            </p:custDataLst>
          </p:nvPr>
        </p:nvSpPr>
        <p:spPr bwMode="white">
          <a:xfrm>
            <a:off x="6851398" y="4391176"/>
            <a:ext cx="390347" cy="34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5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73719" y="2673531"/>
            <a:ext cx="238016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39371" y="2683052"/>
            <a:ext cx="228495" cy="2570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14016" y="2673531"/>
            <a:ext cx="257057" cy="266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93024" y="3082921"/>
            <a:ext cx="199933" cy="1523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