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9.png"/><Relationship Id="rId2" Type="http://schemas.openxmlformats.org/officeDocument/2006/relationships/tags" Target="../tags/tag1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00" y="3107010"/>
            <a:ext cx="11520000" cy="644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0"/>
          <a:stretch>
            <a:fillRect/>
          </a:stretch>
        </p:blipFill>
        <p:spPr>
          <a:xfrm>
            <a:off x="2970530" y="1477010"/>
            <a:ext cx="4911090" cy="115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40561" y="2294193"/>
            <a:ext cx="399867" cy="304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06214" y="2275137"/>
            <a:ext cx="761652" cy="343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96033" y="2294193"/>
            <a:ext cx="380826" cy="304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52165" y="2294193"/>
            <a:ext cx="399867" cy="304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5" y="2967310"/>
            <a:ext cx="11520000" cy="3081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127894" y="4656089"/>
            <a:ext cx="1285289" cy="314857"/>
          </a:xfrm>
          <a:prstGeom prst="rect">
            <a:avLst/>
          </a:prstGeom>
          <a:solidFill>
            <a:srgbClr val="EFF9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964720" y="4656089"/>
            <a:ext cx="1285289" cy="314857"/>
          </a:xfrm>
          <a:prstGeom prst="rect">
            <a:avLst/>
          </a:prstGeom>
          <a:solidFill>
            <a:srgbClr val="EFF9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5613447" y="5409838"/>
            <a:ext cx="371305" cy="23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9374109" y="5409838"/>
            <a:ext cx="390346" cy="23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7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935" y="1248410"/>
            <a:ext cx="41910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62955" y="1238885"/>
            <a:ext cx="409575" cy="42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23450" y="1248410"/>
            <a:ext cx="40957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892935" y="1789430"/>
            <a:ext cx="41910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5862955" y="1779905"/>
            <a:ext cx="409575" cy="42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9823450" y="1789430"/>
            <a:ext cx="40957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1892935" y="2480310"/>
            <a:ext cx="41910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5862955" y="2470785"/>
            <a:ext cx="409575" cy="42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9823450" y="2480310"/>
            <a:ext cx="40957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900363" y="2327235"/>
            <a:ext cx="247537" cy="267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8595" y="2317685"/>
            <a:ext cx="247537" cy="27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90181" y="2327235"/>
            <a:ext cx="418909" cy="267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66082" y="2298586"/>
            <a:ext cx="409389" cy="334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319735"/>
            <a:ext cx="11520000" cy="205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4860875" y="3729824"/>
            <a:ext cx="238016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5889107" y="3720287"/>
            <a:ext cx="238016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6850694" y="3720287"/>
            <a:ext cx="409388" cy="276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7736115" y="3691676"/>
            <a:ext cx="390346" cy="343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6374661" y="4702593"/>
            <a:ext cx="409388" cy="276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7479057" y="4702593"/>
            <a:ext cx="238016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8440644" y="4702593"/>
            <a:ext cx="399867" cy="26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9326065" y="4683519"/>
            <a:ext cx="390347" cy="333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