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5" r:id="rId5"/>
    <p:sldId id="263" r:id="rId6"/>
    <p:sldId id="261" r:id="rId7"/>
    <p:sldId id="258" r:id="rId8"/>
  </p:sldIdLst>
  <p:sldSz cx="12192000" cy="6858000"/>
  <p:notesSz cx="6858000" cy="9144000"/>
  <p:custDataLst>
    <p:tags r:id="rId1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6" d="100"/>
          <a:sy n="76" d="100"/>
        </p:scale>
        <p:origin x="67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presProps" Target="presProps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2" Type="http://schemas.openxmlformats.org/officeDocument/2006/relationships/tags" Target="tags/tag40.xml"/><Relationship Id="rId11" Type="http://schemas.openxmlformats.org/officeDocument/2006/relationships/tableStyles" Target="tableStyles.xml"/><Relationship Id="rId10" Type="http://schemas.openxmlformats.org/officeDocument/2006/relationships/viewProps" Target="view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3.png"/><Relationship Id="rId3" Type="http://schemas.openxmlformats.org/officeDocument/2006/relationships/tags" Target="../tags/tag3.xml"/><Relationship Id="rId2" Type="http://schemas.openxmlformats.org/officeDocument/2006/relationships/image" Target="../media/image2.png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tags" Target="../tags/tag10.xml"/><Relationship Id="rId8" Type="http://schemas.openxmlformats.org/officeDocument/2006/relationships/tags" Target="../tags/tag9.xml"/><Relationship Id="rId7" Type="http://schemas.openxmlformats.org/officeDocument/2006/relationships/tags" Target="../tags/tag8.xml"/><Relationship Id="rId6" Type="http://schemas.openxmlformats.org/officeDocument/2006/relationships/tags" Target="../tags/tag7.xml"/><Relationship Id="rId5" Type="http://schemas.openxmlformats.org/officeDocument/2006/relationships/tags" Target="../tags/tag6.xml"/><Relationship Id="rId4" Type="http://schemas.openxmlformats.org/officeDocument/2006/relationships/tags" Target="../tags/tag5.xml"/><Relationship Id="rId3" Type="http://schemas.openxmlformats.org/officeDocument/2006/relationships/image" Target="../media/image5.png"/><Relationship Id="rId2" Type="http://schemas.openxmlformats.org/officeDocument/2006/relationships/tags" Target="../tags/tag4.xml"/><Relationship Id="rId18" Type="http://schemas.openxmlformats.org/officeDocument/2006/relationships/slideLayout" Target="../slideLayouts/slideLayout2.xml"/><Relationship Id="rId17" Type="http://schemas.openxmlformats.org/officeDocument/2006/relationships/tags" Target="../tags/tag18.xml"/><Relationship Id="rId16" Type="http://schemas.openxmlformats.org/officeDocument/2006/relationships/tags" Target="../tags/tag17.xml"/><Relationship Id="rId15" Type="http://schemas.openxmlformats.org/officeDocument/2006/relationships/tags" Target="../tags/tag16.xml"/><Relationship Id="rId14" Type="http://schemas.openxmlformats.org/officeDocument/2006/relationships/tags" Target="../tags/tag15.xml"/><Relationship Id="rId13" Type="http://schemas.openxmlformats.org/officeDocument/2006/relationships/tags" Target="../tags/tag14.xml"/><Relationship Id="rId12" Type="http://schemas.openxmlformats.org/officeDocument/2006/relationships/tags" Target="../tags/tag13.xml"/><Relationship Id="rId11" Type="http://schemas.openxmlformats.org/officeDocument/2006/relationships/tags" Target="../tags/tag12.xml"/><Relationship Id="rId10" Type="http://schemas.openxmlformats.org/officeDocument/2006/relationships/tags" Target="../tags/tag11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tags" Target="../tags/tag25.xml"/><Relationship Id="rId8" Type="http://schemas.openxmlformats.org/officeDocument/2006/relationships/tags" Target="../tags/tag24.xml"/><Relationship Id="rId7" Type="http://schemas.openxmlformats.org/officeDocument/2006/relationships/tags" Target="../tags/tag23.xml"/><Relationship Id="rId6" Type="http://schemas.openxmlformats.org/officeDocument/2006/relationships/tags" Target="../tags/tag22.xml"/><Relationship Id="rId5" Type="http://schemas.openxmlformats.org/officeDocument/2006/relationships/tags" Target="../tags/tag21.xml"/><Relationship Id="rId4" Type="http://schemas.openxmlformats.org/officeDocument/2006/relationships/tags" Target="../tags/tag20.xml"/><Relationship Id="rId3" Type="http://schemas.openxmlformats.org/officeDocument/2006/relationships/image" Target="../media/image7.png"/><Relationship Id="rId2" Type="http://schemas.openxmlformats.org/officeDocument/2006/relationships/tags" Target="../tags/tag19.xml"/><Relationship Id="rId18" Type="http://schemas.openxmlformats.org/officeDocument/2006/relationships/slideLayout" Target="../slideLayouts/slideLayout2.xml"/><Relationship Id="rId17" Type="http://schemas.openxmlformats.org/officeDocument/2006/relationships/tags" Target="../tags/tag33.xml"/><Relationship Id="rId16" Type="http://schemas.openxmlformats.org/officeDocument/2006/relationships/tags" Target="../tags/tag32.xml"/><Relationship Id="rId15" Type="http://schemas.openxmlformats.org/officeDocument/2006/relationships/tags" Target="../tags/tag31.xml"/><Relationship Id="rId14" Type="http://schemas.openxmlformats.org/officeDocument/2006/relationships/tags" Target="../tags/tag30.xml"/><Relationship Id="rId13" Type="http://schemas.openxmlformats.org/officeDocument/2006/relationships/tags" Target="../tags/tag29.xml"/><Relationship Id="rId12" Type="http://schemas.openxmlformats.org/officeDocument/2006/relationships/tags" Target="../tags/tag28.xml"/><Relationship Id="rId11" Type="http://schemas.openxmlformats.org/officeDocument/2006/relationships/tags" Target="../tags/tag27.xml"/><Relationship Id="rId10" Type="http://schemas.openxmlformats.org/officeDocument/2006/relationships/tags" Target="../tags/tag26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tags" Target="../tags/tag38.xml"/><Relationship Id="rId6" Type="http://schemas.openxmlformats.org/officeDocument/2006/relationships/tags" Target="../tags/tag37.xml"/><Relationship Id="rId5" Type="http://schemas.openxmlformats.org/officeDocument/2006/relationships/tags" Target="../tags/tag36.xml"/><Relationship Id="rId4" Type="http://schemas.openxmlformats.org/officeDocument/2006/relationships/tags" Target="../tags/tag35.xml"/><Relationship Id="rId3" Type="http://schemas.openxmlformats.org/officeDocument/2006/relationships/image" Target="../media/image9.png"/><Relationship Id="rId2" Type="http://schemas.openxmlformats.org/officeDocument/2006/relationships/tags" Target="../tags/tag34.xml"/><Relationship Id="rId1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1" Type="http://schemas.openxmlformats.org/officeDocument/2006/relationships/tags" Target="../tags/tag3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370"/>
          <a:stretch>
            <a:fillRect/>
          </a:stretch>
        </p:blipFill>
        <p:spPr>
          <a:xfrm>
            <a:off x="3251835" y="1351280"/>
            <a:ext cx="4911090" cy="115379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019"/>
          <a:stretch>
            <a:fillRect/>
          </a:stretch>
        </p:blipFill>
        <p:spPr>
          <a:xfrm>
            <a:off x="3159760" y="2862580"/>
            <a:ext cx="5873115" cy="113347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61707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2397421" y="2614118"/>
            <a:ext cx="238016" cy="2387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3463735" y="2614118"/>
            <a:ext cx="228495" cy="2387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7490975" y="2623670"/>
            <a:ext cx="218975" cy="2387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8557289" y="2623670"/>
            <a:ext cx="228496" cy="22923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450" y="3159715"/>
            <a:ext cx="11520000" cy="240917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0" name="矩形 9"/>
          <p:cNvSpPr/>
          <p:nvPr>
            <p:custDataLst>
              <p:tags r:id="rId4"/>
            </p:custDataLst>
          </p:nvPr>
        </p:nvSpPr>
        <p:spPr bwMode="white">
          <a:xfrm>
            <a:off x="2483185" y="3312073"/>
            <a:ext cx="2580099" cy="26662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>
            <p:custDataLst>
              <p:tags r:id="rId5"/>
            </p:custDataLst>
          </p:nvPr>
        </p:nvSpPr>
        <p:spPr bwMode="white">
          <a:xfrm>
            <a:off x="7729069" y="3312073"/>
            <a:ext cx="2037422" cy="26662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>
            <p:custDataLst>
              <p:tags r:id="rId6"/>
            </p:custDataLst>
          </p:nvPr>
        </p:nvSpPr>
        <p:spPr bwMode="white">
          <a:xfrm>
            <a:off x="2359416" y="4092912"/>
            <a:ext cx="247537" cy="2761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>
            <p:custDataLst>
              <p:tags r:id="rId7"/>
            </p:custDataLst>
          </p:nvPr>
        </p:nvSpPr>
        <p:spPr bwMode="white">
          <a:xfrm>
            <a:off x="3387648" y="4102434"/>
            <a:ext cx="257057" cy="26662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>
            <p:custDataLst>
              <p:tags r:id="rId8"/>
            </p:custDataLst>
          </p:nvPr>
        </p:nvSpPr>
        <p:spPr bwMode="white">
          <a:xfrm>
            <a:off x="4358755" y="4092912"/>
            <a:ext cx="399867" cy="2761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>
            <p:custDataLst>
              <p:tags r:id="rId9"/>
            </p:custDataLst>
          </p:nvPr>
        </p:nvSpPr>
        <p:spPr bwMode="white">
          <a:xfrm>
            <a:off x="7605301" y="4102434"/>
            <a:ext cx="257057" cy="26662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6" name="矩形 15"/>
          <p:cNvSpPr/>
          <p:nvPr>
            <p:custDataLst>
              <p:tags r:id="rId10"/>
            </p:custDataLst>
          </p:nvPr>
        </p:nvSpPr>
        <p:spPr bwMode="white">
          <a:xfrm>
            <a:off x="8643053" y="4092912"/>
            <a:ext cx="247537" cy="2761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7" name="矩形 16"/>
          <p:cNvSpPr/>
          <p:nvPr>
            <p:custDataLst>
              <p:tags r:id="rId11"/>
            </p:custDataLst>
          </p:nvPr>
        </p:nvSpPr>
        <p:spPr bwMode="white">
          <a:xfrm>
            <a:off x="9604640" y="4092912"/>
            <a:ext cx="399867" cy="2761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8" name="矩形 17"/>
          <p:cNvSpPr/>
          <p:nvPr>
            <p:custDataLst>
              <p:tags r:id="rId12"/>
            </p:custDataLst>
          </p:nvPr>
        </p:nvSpPr>
        <p:spPr bwMode="white">
          <a:xfrm>
            <a:off x="2359416" y="5026109"/>
            <a:ext cx="257057" cy="26662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9" name="矩形 18"/>
          <p:cNvSpPr/>
          <p:nvPr>
            <p:custDataLst>
              <p:tags r:id="rId13"/>
            </p:custDataLst>
          </p:nvPr>
        </p:nvSpPr>
        <p:spPr bwMode="white">
          <a:xfrm>
            <a:off x="3397169" y="5026109"/>
            <a:ext cx="247537" cy="2761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20" name="矩形 19"/>
          <p:cNvSpPr/>
          <p:nvPr>
            <p:custDataLst>
              <p:tags r:id="rId14"/>
            </p:custDataLst>
          </p:nvPr>
        </p:nvSpPr>
        <p:spPr bwMode="white">
          <a:xfrm>
            <a:off x="4358755" y="5026109"/>
            <a:ext cx="399867" cy="26662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21" name="矩形 20"/>
          <p:cNvSpPr/>
          <p:nvPr>
            <p:custDataLst>
              <p:tags r:id="rId15"/>
            </p:custDataLst>
          </p:nvPr>
        </p:nvSpPr>
        <p:spPr bwMode="white">
          <a:xfrm>
            <a:off x="7614821" y="5026109"/>
            <a:ext cx="238016" cy="2761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22" name="矩形 21"/>
          <p:cNvSpPr/>
          <p:nvPr>
            <p:custDataLst>
              <p:tags r:id="rId16"/>
            </p:custDataLst>
          </p:nvPr>
        </p:nvSpPr>
        <p:spPr bwMode="white">
          <a:xfrm>
            <a:off x="8633532" y="5026109"/>
            <a:ext cx="257057" cy="26662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23" name="矩形 22"/>
          <p:cNvSpPr/>
          <p:nvPr>
            <p:custDataLst>
              <p:tags r:id="rId17"/>
            </p:custDataLst>
          </p:nvPr>
        </p:nvSpPr>
        <p:spPr bwMode="white">
          <a:xfrm>
            <a:off x="9604640" y="5026109"/>
            <a:ext cx="399867" cy="26662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bldLvl="0" animBg="1"/>
      <p:bldP spid="11" grpId="0" bldLvl="0" animBg="1"/>
      <p:bldP spid="12" grpId="0" bldLvl="0" animBg="1"/>
      <p:bldP spid="13" grpId="0" bldLvl="0" animBg="1"/>
      <p:bldP spid="14" grpId="0" bldLvl="0" animBg="1"/>
      <p:bldP spid="15" grpId="0" bldLvl="0" animBg="1"/>
      <p:bldP spid="16" grpId="0" bldLvl="0" animBg="1"/>
      <p:bldP spid="17" grpId="0" bldLvl="0" animBg="1"/>
      <p:bldP spid="18" grpId="0" bldLvl="0" animBg="1"/>
      <p:bldP spid="19" grpId="0" bldLvl="0" animBg="1"/>
      <p:bldP spid="20" grpId="0" bldLvl="0" animBg="1"/>
      <p:bldP spid="21" grpId="0" bldLvl="0" animBg="1"/>
      <p:bldP spid="22" grpId="0" bldLvl="0" animBg="1"/>
      <p:bldP spid="23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09121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635768" y="1964216"/>
            <a:ext cx="1104396" cy="30556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3082909" y="1964216"/>
            <a:ext cx="1094876" cy="30556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6453223" y="1964216"/>
            <a:ext cx="1523305" cy="30556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8176462" y="1964216"/>
            <a:ext cx="1532826" cy="30556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9909223" y="1964216"/>
            <a:ext cx="1523305" cy="30556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775" y="2710135"/>
            <a:ext cx="11520000" cy="252738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0" name="矩形 9"/>
          <p:cNvSpPr/>
          <p:nvPr>
            <p:custDataLst>
              <p:tags r:id="rId4"/>
            </p:custDataLst>
          </p:nvPr>
        </p:nvSpPr>
        <p:spPr bwMode="white">
          <a:xfrm>
            <a:off x="2416510" y="2881806"/>
            <a:ext cx="1323371" cy="25750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>
            <p:custDataLst>
              <p:tags r:id="rId5"/>
            </p:custDataLst>
          </p:nvPr>
        </p:nvSpPr>
        <p:spPr bwMode="white">
          <a:xfrm>
            <a:off x="7595750" y="2881806"/>
            <a:ext cx="2027901" cy="25750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>
            <p:custDataLst>
              <p:tags r:id="rId6"/>
            </p:custDataLst>
          </p:nvPr>
        </p:nvSpPr>
        <p:spPr bwMode="white">
          <a:xfrm>
            <a:off x="2292741" y="3663866"/>
            <a:ext cx="238016" cy="26704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>
            <p:custDataLst>
              <p:tags r:id="rId7"/>
            </p:custDataLst>
          </p:nvPr>
        </p:nvSpPr>
        <p:spPr bwMode="white">
          <a:xfrm>
            <a:off x="3330494" y="3663866"/>
            <a:ext cx="247537" cy="27658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>
            <p:custDataLst>
              <p:tags r:id="rId8"/>
            </p:custDataLst>
          </p:nvPr>
        </p:nvSpPr>
        <p:spPr bwMode="white">
          <a:xfrm>
            <a:off x="4358725" y="3663866"/>
            <a:ext cx="247537" cy="27658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>
            <p:custDataLst>
              <p:tags r:id="rId9"/>
            </p:custDataLst>
          </p:nvPr>
        </p:nvSpPr>
        <p:spPr bwMode="white">
          <a:xfrm>
            <a:off x="7462460" y="3663866"/>
            <a:ext cx="247537" cy="27658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6" name="矩形 15"/>
          <p:cNvSpPr/>
          <p:nvPr>
            <p:custDataLst>
              <p:tags r:id="rId10"/>
            </p:custDataLst>
          </p:nvPr>
        </p:nvSpPr>
        <p:spPr bwMode="white">
          <a:xfrm>
            <a:off x="8500213" y="3663866"/>
            <a:ext cx="238016" cy="27658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7" name="矩形 16"/>
          <p:cNvSpPr/>
          <p:nvPr>
            <p:custDataLst>
              <p:tags r:id="rId11"/>
            </p:custDataLst>
          </p:nvPr>
        </p:nvSpPr>
        <p:spPr bwMode="white">
          <a:xfrm>
            <a:off x="9461799" y="3663866"/>
            <a:ext cx="409388" cy="27658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8" name="矩形 17"/>
          <p:cNvSpPr/>
          <p:nvPr>
            <p:custDataLst>
              <p:tags r:id="rId12"/>
            </p:custDataLst>
          </p:nvPr>
        </p:nvSpPr>
        <p:spPr bwMode="white">
          <a:xfrm>
            <a:off x="2292741" y="4588986"/>
            <a:ext cx="247537" cy="27658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9" name="矩形 18"/>
          <p:cNvSpPr/>
          <p:nvPr>
            <p:custDataLst>
              <p:tags r:id="rId13"/>
            </p:custDataLst>
          </p:nvPr>
        </p:nvSpPr>
        <p:spPr bwMode="white">
          <a:xfrm>
            <a:off x="3330494" y="4588986"/>
            <a:ext cx="238016" cy="26704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20" name="矩形 19"/>
          <p:cNvSpPr/>
          <p:nvPr>
            <p:custDataLst>
              <p:tags r:id="rId14"/>
            </p:custDataLst>
          </p:nvPr>
        </p:nvSpPr>
        <p:spPr bwMode="white">
          <a:xfrm>
            <a:off x="4358725" y="4588986"/>
            <a:ext cx="247537" cy="27658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21" name="矩形 20"/>
          <p:cNvSpPr/>
          <p:nvPr>
            <p:custDataLst>
              <p:tags r:id="rId15"/>
            </p:custDataLst>
          </p:nvPr>
        </p:nvSpPr>
        <p:spPr bwMode="white">
          <a:xfrm>
            <a:off x="7471981" y="4588986"/>
            <a:ext cx="238016" cy="27658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22" name="矩形 21"/>
          <p:cNvSpPr/>
          <p:nvPr>
            <p:custDataLst>
              <p:tags r:id="rId16"/>
            </p:custDataLst>
          </p:nvPr>
        </p:nvSpPr>
        <p:spPr bwMode="white">
          <a:xfrm>
            <a:off x="8500213" y="4588986"/>
            <a:ext cx="238016" cy="27658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23" name="矩形 22"/>
          <p:cNvSpPr/>
          <p:nvPr>
            <p:custDataLst>
              <p:tags r:id="rId17"/>
            </p:custDataLst>
          </p:nvPr>
        </p:nvSpPr>
        <p:spPr bwMode="white">
          <a:xfrm>
            <a:off x="9461799" y="4588986"/>
            <a:ext cx="409388" cy="27658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bldLvl="0" animBg="1"/>
      <p:bldP spid="11" grpId="0" bldLvl="0" animBg="1"/>
      <p:bldP spid="12" grpId="0" bldLvl="0" animBg="1"/>
      <p:bldP spid="13" grpId="0" bldLvl="0" animBg="1"/>
      <p:bldP spid="14" grpId="0" bldLvl="0" animBg="1"/>
      <p:bldP spid="15" grpId="0" bldLvl="0" animBg="1"/>
      <p:bldP spid="16" grpId="0" bldLvl="0" animBg="1"/>
      <p:bldP spid="17" grpId="0" bldLvl="0" animBg="1"/>
      <p:bldP spid="18" grpId="0" bldLvl="0" animBg="1"/>
      <p:bldP spid="19" grpId="0" bldLvl="0" animBg="1"/>
      <p:bldP spid="20" grpId="0" bldLvl="0" animBg="1"/>
      <p:bldP spid="21" grpId="0" bldLvl="0" animBg="1"/>
      <p:bldP spid="22" grpId="0" bldLvl="0" animBg="1"/>
      <p:bldP spid="23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195261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3873123" y="1198194"/>
            <a:ext cx="2180231" cy="33337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8176462" y="1188669"/>
            <a:ext cx="761652" cy="34289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0537586" y="1198194"/>
            <a:ext cx="409388" cy="33337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3520859" y="1874464"/>
            <a:ext cx="771173" cy="25717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7214876" y="1874464"/>
            <a:ext cx="771173" cy="25717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2836500"/>
            <a:ext cx="11520000" cy="262929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0" name="矩形 9"/>
          <p:cNvSpPr/>
          <p:nvPr>
            <p:custDataLst>
              <p:tags r:id="rId4"/>
            </p:custDataLst>
          </p:nvPr>
        </p:nvSpPr>
        <p:spPr bwMode="white">
          <a:xfrm>
            <a:off x="1045487" y="4779895"/>
            <a:ext cx="247537" cy="27626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>
            <p:custDataLst>
              <p:tags r:id="rId5"/>
            </p:custDataLst>
          </p:nvPr>
        </p:nvSpPr>
        <p:spPr bwMode="white">
          <a:xfrm>
            <a:off x="2073719" y="4779895"/>
            <a:ext cx="247537" cy="27626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>
            <p:custDataLst>
              <p:tags r:id="rId6"/>
            </p:custDataLst>
          </p:nvPr>
        </p:nvSpPr>
        <p:spPr bwMode="white">
          <a:xfrm>
            <a:off x="3111471" y="4779895"/>
            <a:ext cx="238016" cy="27626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>
            <p:custDataLst>
              <p:tags r:id="rId7"/>
            </p:custDataLst>
          </p:nvPr>
        </p:nvSpPr>
        <p:spPr bwMode="white">
          <a:xfrm>
            <a:off x="4101619" y="4751315"/>
            <a:ext cx="399867" cy="34295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bldLvl="0" animBg="1"/>
      <p:bldP spid="11" grpId="0" bldLvl="0" animBg="1"/>
      <p:bldP spid="12" grpId="0" bldLvl="0" animBg="1"/>
      <p:bldP spid="13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BEAUTIFY_FLAG" val=""/>
</p:tagLst>
</file>

<file path=ppt/tags/tag21.xml><?xml version="1.0" encoding="utf-8"?>
<p:tagLst xmlns:p="http://schemas.openxmlformats.org/presentationml/2006/main">
  <p:tag name="KSO_WM_BEAUTIFY_FLAG" val=""/>
</p:tagLst>
</file>

<file path=ppt/tags/tag22.xml><?xml version="1.0" encoding="utf-8"?>
<p:tagLst xmlns:p="http://schemas.openxmlformats.org/presentationml/2006/main">
  <p:tag name="KSO_WM_BEAUTIFY_FLAG" val=""/>
</p:tagLst>
</file>

<file path=ppt/tags/tag23.xml><?xml version="1.0" encoding="utf-8"?>
<p:tagLst xmlns:p="http://schemas.openxmlformats.org/presentationml/2006/main">
  <p:tag name="KSO_WM_BEAUTIFY_FLAG" val=""/>
</p:tagLst>
</file>

<file path=ppt/tags/tag24.xml><?xml version="1.0" encoding="utf-8"?>
<p:tagLst xmlns:p="http://schemas.openxmlformats.org/presentationml/2006/main">
  <p:tag name="KSO_WM_BEAUTIFY_FLAG" val=""/>
</p:tagLst>
</file>

<file path=ppt/tags/tag25.xml><?xml version="1.0" encoding="utf-8"?>
<p:tagLst xmlns:p="http://schemas.openxmlformats.org/presentationml/2006/main">
  <p:tag name="KSO_WM_BEAUTIFY_FLAG" val=""/>
</p:tagLst>
</file>

<file path=ppt/tags/tag26.xml><?xml version="1.0" encoding="utf-8"?>
<p:tagLst xmlns:p="http://schemas.openxmlformats.org/presentationml/2006/main">
  <p:tag name="KSO_WM_BEAUTIFY_FLAG" val=""/>
</p:tagLst>
</file>

<file path=ppt/tags/tag27.xml><?xml version="1.0" encoding="utf-8"?>
<p:tagLst xmlns:p="http://schemas.openxmlformats.org/presentationml/2006/main">
  <p:tag name="KSO_WM_BEAUTIFY_FLAG" val=""/>
</p:tagLst>
</file>

<file path=ppt/tags/tag28.xml><?xml version="1.0" encoding="utf-8"?>
<p:tagLst xmlns:p="http://schemas.openxmlformats.org/presentationml/2006/main">
  <p:tag name="KSO_WM_BEAUTIFY_FLAG" val=""/>
</p:tagLst>
</file>

<file path=ppt/tags/tag29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BEAUTIFY_FLAG" val=""/>
</p:tagLst>
</file>

<file path=ppt/tags/tag31.xml><?xml version="1.0" encoding="utf-8"?>
<p:tagLst xmlns:p="http://schemas.openxmlformats.org/presentationml/2006/main">
  <p:tag name="KSO_WM_BEAUTIFY_FLAG" val=""/>
</p:tagLst>
</file>

<file path=ppt/tags/tag32.xml><?xml version="1.0" encoding="utf-8"?>
<p:tagLst xmlns:p="http://schemas.openxmlformats.org/presentationml/2006/main">
  <p:tag name="KSO_WM_BEAUTIFY_FLAG" val=""/>
</p:tagLst>
</file>

<file path=ppt/tags/tag33.xml><?xml version="1.0" encoding="utf-8"?>
<p:tagLst xmlns:p="http://schemas.openxmlformats.org/presentationml/2006/main">
  <p:tag name="KSO_WM_BEAUTIFY_FLAG" val=""/>
</p:tagLst>
</file>

<file path=ppt/tags/tag34.xml><?xml version="1.0" encoding="utf-8"?>
<p:tagLst xmlns:p="http://schemas.openxmlformats.org/presentationml/2006/main">
  <p:tag name="KSO_WM_BEAUTIFY_FLAG" val=""/>
</p:tagLst>
</file>

<file path=ppt/tags/tag35.xml><?xml version="1.0" encoding="utf-8"?>
<p:tagLst xmlns:p="http://schemas.openxmlformats.org/presentationml/2006/main">
  <p:tag name="KSO_WM_BEAUTIFY_FLAG" val=""/>
</p:tagLst>
</file>

<file path=ppt/tags/tag36.xml><?xml version="1.0" encoding="utf-8"?>
<p:tagLst xmlns:p="http://schemas.openxmlformats.org/presentationml/2006/main">
  <p:tag name="KSO_WM_BEAUTIFY_FLAG" val=""/>
</p:tagLst>
</file>

<file path=ppt/tags/tag37.xml><?xml version="1.0" encoding="utf-8"?>
<p:tagLst xmlns:p="http://schemas.openxmlformats.org/presentationml/2006/main">
  <p:tag name="KSO_WM_BEAUTIFY_FLAG" val=""/>
</p:tagLst>
</file>

<file path=ppt/tags/tag38.xml><?xml version="1.0" encoding="utf-8"?>
<p:tagLst xmlns:p="http://schemas.openxmlformats.org/presentationml/2006/main">
  <p:tag name="KSO_WM_BEAUTIFY_FLAG" val=""/>
</p:tagLst>
</file>

<file path=ppt/tags/tag39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COMMONDATA" val="eyJoZGlkIjoiMWU5NTkzNjQ2NzQyNDFkNzhmODUwZGZiNTQ0ZGRhZjMifQ==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3" baseType="lpstr">
      <vt:lpstr>Arial</vt:lpstr>
      <vt:lpstr>宋体</vt:lpstr>
      <vt:lpstr>Wingdings</vt:lpstr>
      <vt:lpstr>微软雅黑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Administrator</cp:lastModifiedBy>
  <cp:revision>4</cp:revision>
  <dcterms:created xsi:type="dcterms:W3CDTF">2023-07-20T00:26:00Z</dcterms:created>
  <dcterms:modified xsi:type="dcterms:W3CDTF">2023-07-21T17:42:11Z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2052-12.1.0.15120</vt:lpwstr>
  </property>
</Properties>
</file>